
<file path=[Content_Types].xml><?xml version="1.0" encoding="utf-8"?>
<Types xmlns="http://schemas.openxmlformats.org/package/2006/content-types">
  <Default Extension="rels" ContentType="application/vnd.openxmlformats-package.relationships+xml"/>
  <Default Extension="xml" ContentType="application/xml"/>
  <Default Extension="mp3" ContentType="audio/mpeg"/>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handoutMasters/handoutMaster1.xml" ContentType="application/vnd.openxmlformats-officedocument.presentationml.handoutMaster+xml"/>
  <Override PartName="/ppt/theme/theme3.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2.xml" ContentType="application/vnd.openxmlformats-officedocument.presentationml.slide+xml"/>
  <Override PartName="/ppt/notesSlides/notesSlide12.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slides/slide14.xml" ContentType="application/vnd.openxmlformats-officedocument.presentationml.slide+xml"/>
  <Override PartName="/ppt/notesSlides/notesSlide14.xml" ContentType="application/vnd.openxmlformats-officedocument.presentationml.notesSlide+xml"/>
  <Override PartName="/ppt/slides/slide15.xml" ContentType="application/vnd.openxmlformats-officedocument.presentationml.slide+xml"/>
  <Override PartName="/ppt/notesSlides/notesSlide15.xml" ContentType="application/vnd.openxmlformats-officedocument.presentationml.notesSlide+xml"/>
  <Override PartName="/ppt/slides/slide16.xml" ContentType="application/vnd.openxmlformats-officedocument.presentationml.slide+xml"/>
  <Override PartName="/ppt/notesSlides/notesSlide16.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p:sldMasterIdLst>
    <p:sldMasterId id="2147483648" r:id="rId1"/>
  </p:sldMasterIdLst>
  <p:notesMasterIdLst>
    <p:notesMasterId r:id="rId2"/>
  </p:notesMasterIdLst>
  <p:handoutMasterIdLst>
    <p:handoutMasterId r:id="rId3"/>
  </p:handoutMasterIdLst>
  <p:sldIdLst>
    <p:sldId id="257" r:id="rId4"/>
    <p:sldId id="258" r:id="rId5"/>
    <p:sldId id="259" r:id="rId6"/>
    <p:sldId id="260" r:id="rId7"/>
    <p:sldId id="261" r:id="rId8"/>
    <p:sldId id="262" r:id="rId9"/>
    <p:sldId id="263" r:id="rId10"/>
    <p:sldId id="264" r:id="rId11"/>
    <p:sldId id="265" r:id="rId12"/>
    <p:sldId id="266" r:id="rId13"/>
    <p:sldId id="268" r:id="rId14"/>
    <p:sldId id="269" r:id="rId15"/>
    <p:sldId id="270" r:id="rId16"/>
    <p:sldId id="271" r:id="rId17"/>
    <p:sldId id="272" r:id="rId18"/>
    <p:sldId id="273" r:id="rId19"/>
  </p:sldIdLst>
  <p:sldSz type="screen16x9" cy="5143500" cx="9144000"/>
  <p:notesSz cx="6858000" cy="9144000"/>
  <p:defaultTex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commentAuthors.xml><?xml version="1.0" encoding="utf-8"?>
<p:cmAuthorLst xmlns:p="http://schemas.openxmlformats.org/presentationml/2006/main" xmlns:r="http://schemas.openxmlformats.org/officeDocument/2006/relationships" xmlns:a="http://schemas.openxmlformats.org/drawingml/2006/main">
  <p:cmAuthor id="1" name="admin" initials="a" lastIdx="1" clrIdx="0"/>
</p:cmAuthorLst>
</file>

<file path=ppt/presProps.xml><?xml version="1.0" encoding="utf-8"?>
<p:presentationPr xmlns:p="http://schemas.openxmlformats.org/presentationml/2006/main" xmlns:r="http://schemas.openxmlformats.org/officeDocument/2006/relationships" xmlns:a="http://schemas.openxmlformats.org/drawingml/2006/main">
  <p:showPr>
    <p:present/>
    <p:sldAll/>
    <p:penClr>
      <a:prstClr val="red"/>
    </p:penClr>
  </p:showPr>
  <p:clrMru>
    <a:srgbClr val="6D4A03"/>
    <a:srgbClr val="7F7F7F"/>
  </p:clrMru>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p="http://schemas.openxmlformats.org/presentationml/2006/main" xmlns:r="http://schemas.openxmlformats.org/officeDocument/2006/relationships" xmlns:a="http://schemas.openxmlformats.org/drawingml/2006/main">
  <p:normalViewPr>
    <p:restoredLeft sz="14940" autoAdjust="0"/>
    <p:restoredTop sz="92503" autoAdjust="0"/>
  </p:normalViewPr>
  <p:slideViewPr>
    <p:cSldViewPr>
      <p:cViewPr varScale="1">
        <p:scale>
          <a:sx n="77" d="100"/>
          <a:sy n="77" d="100"/>
        </p:scale>
        <p:origin x="102" y="534"/>
      </p:cViewPr>
      <p:guideLst>
        <p:guide orient="horz" pos="1620"/>
        <p:guide pos="2880"/>
        <p:guide pos="5148"/>
        <p:guide pos="385"/>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handoutMaster" Target="handoutMasters/handoutMaster1.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tableStyles" Target="tableStyles.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commentAuthors" Target="commentAuthors.xml"/><Relationship Id="rId2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88" name=""/>
        <p:cNvGrpSpPr/>
        <p:nvPr/>
      </p:nvGrpSpPr>
      <p:grpSpPr>
        <a:xfrm>
          <a:off x="0" y="0"/>
          <a:ext cx="0" cy="0"/>
          <a:chOff x="0" y="0"/>
          <a:chExt cx="0" cy="0"/>
        </a:xfrm>
      </p:grpSpPr>
      <p:sp>
        <p:nvSpPr>
          <p:cNvPr id="1048716" name="页眉占位符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altLang="en-US" lang="zh-CN"/>
          </a:p>
        </p:txBody>
      </p:sp>
      <p:sp>
        <p:nvSpPr>
          <p:cNvPr id="1048717" name="日期占位符 2"/>
          <p:cNvSpPr>
            <a:spLocks noGrp="1"/>
          </p:cNvSpPr>
          <p:nvPr>
            <p:ph type="dt" sz="quarter" idx="1"/>
          </p:nvPr>
        </p:nvSpPr>
        <p:spPr>
          <a:xfrm>
            <a:off x="3884613" y="0"/>
            <a:ext cx="2971800" cy="458788"/>
          </a:xfrm>
          <a:prstGeom prst="rect"/>
        </p:spPr>
        <p:txBody>
          <a:bodyPr bIns="45720" lIns="91440" rIns="91440" rtlCol="0" tIns="45720" vert="horz"/>
          <a:lstStyle>
            <a:lvl1pPr algn="r">
              <a:defRPr sz="1200"/>
            </a:lvl1pPr>
          </a:lstStyle>
          <a:p>
            <a:fld id="{0F9B84EA-7D68-4D60-9CB1-D50884785D1C}" type="datetimeFigureOut">
              <a:rPr altLang="en-US" lang="zh-CN" smtClean="0"/>
            </a:fld>
            <a:endParaRPr altLang="en-US" lang="zh-CN"/>
          </a:p>
        </p:txBody>
      </p:sp>
      <p:sp>
        <p:nvSpPr>
          <p:cNvPr id="1048718" name="页脚占位符 3"/>
          <p:cNvSpPr>
            <a:spLocks noGrp="1"/>
          </p:cNvSpPr>
          <p:nvPr>
            <p:ph type="ftr" sz="quarter" idx="2"/>
          </p:nvPr>
        </p:nvSpPr>
        <p:spPr>
          <a:xfrm>
            <a:off x="0" y="8685213"/>
            <a:ext cx="2971800" cy="458787"/>
          </a:xfrm>
          <a:prstGeom prst="rect"/>
        </p:spPr>
        <p:txBody>
          <a:bodyPr anchor="b" bIns="45720" lIns="91440" rIns="91440" rtlCol="0" tIns="45720" vert="horz"/>
          <a:lstStyle>
            <a:lvl1pPr algn="l">
              <a:defRPr sz="1200"/>
            </a:lvl1pPr>
          </a:lstStyle>
          <a:p>
            <a:endParaRPr altLang="en-US" lang="zh-CN"/>
          </a:p>
        </p:txBody>
      </p:sp>
      <p:sp>
        <p:nvSpPr>
          <p:cNvPr id="1048719" name="灯片编号占位符 4"/>
          <p:cNvSpPr>
            <a:spLocks noGrp="1"/>
          </p:cNvSpPr>
          <p:nvPr>
            <p:ph type="sldNum" sz="quarter" idx="3"/>
          </p:nvPr>
        </p:nvSpPr>
        <p:spPr>
          <a:xfrm>
            <a:off x="3884613" y="8685213"/>
            <a:ext cx="2971800" cy="458787"/>
          </a:xfrm>
          <a:prstGeom prst="rect"/>
        </p:spPr>
        <p:txBody>
          <a:bodyPr anchor="b" bIns="45720" lIns="91440" rIns="91440" rtlCol="0" tIns="45720" vert="horz"/>
          <a:lstStyle>
            <a:lvl1pPr algn="r">
              <a:defRPr sz="1200"/>
            </a:lvl1pPr>
          </a:lstStyle>
          <a:p>
            <a:fld id="{8D4E0FC9-F1F8-4FAE-9988-3BA365CFD46F}" type="slidenum">
              <a:rPr altLang="en-US" lang="zh-CN" smtClean="0"/>
            </a:fld>
            <a:endParaRPr altLang="en-US" lang="zh-CN"/>
          </a:p>
        </p:txBody>
      </p:sp>
    </p:spTree>
  </p:cSld>
  <p:clrMap accent1="accent1" accent2="accent2" accent3="accent3" accent4="accent4" accent5="accent5" accent6="accent6" bg1="lt1" bg2="lt2" tx1="dk1" tx2="dk2" hlink="hlink" folHlink="folHlink"/>
</p:handoutMaster>
</file>

<file path=ppt/media/image1.png>
</file>

<file path=ppt/media/image2.jpeg>
</file>

<file path=ppt/media/image3.jpeg>
</file>

<file path=ppt/media/image4.jpeg>
</file>

<file path=ppt/media/image5.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87" name=""/>
        <p:cNvGrpSpPr/>
        <p:nvPr/>
      </p:nvGrpSpPr>
      <p:grpSpPr>
        <a:xfrm>
          <a:off x="0" y="0"/>
          <a:ext cx="0" cy="0"/>
          <a:chOff x="0" y="0"/>
          <a:chExt cx="0" cy="0"/>
        </a:xfrm>
      </p:grpSpPr>
      <p:sp>
        <p:nvSpPr>
          <p:cNvPr id="1048710" name="页眉占位符 1"/>
          <p:cNvSpPr>
            <a:spLocks noGrp="1"/>
          </p:cNvSpPr>
          <p:nvPr>
            <p:ph type="hdr" sz="quarter"/>
          </p:nvPr>
        </p:nvSpPr>
        <p:spPr>
          <a:xfrm>
            <a:off x="0" y="0"/>
            <a:ext cx="2971800" cy="457200"/>
          </a:xfrm>
          <a:prstGeom prst="rect"/>
        </p:spPr>
        <p:txBody>
          <a:bodyPr bIns="45720" lIns="91440" rIns="91440" rtlCol="0" tIns="45720" vert="horz"/>
          <a:lstStyle>
            <a:lvl1pPr algn="l">
              <a:defRPr sz="1200"/>
            </a:lvl1pPr>
          </a:lstStyle>
          <a:p>
            <a:endParaRPr altLang="en-US" lang="zh-CN"/>
          </a:p>
        </p:txBody>
      </p:sp>
      <p:sp>
        <p:nvSpPr>
          <p:cNvPr id="1048711" name="日期占位符 2"/>
          <p:cNvSpPr>
            <a:spLocks noGrp="1"/>
          </p:cNvSpPr>
          <p:nvPr>
            <p:ph type="dt" idx="1"/>
          </p:nvPr>
        </p:nvSpPr>
        <p:spPr>
          <a:xfrm>
            <a:off x="3884613" y="0"/>
            <a:ext cx="2971800" cy="457200"/>
          </a:xfrm>
          <a:prstGeom prst="rect"/>
        </p:spPr>
        <p:txBody>
          <a:bodyPr bIns="45720" lIns="91440" rIns="91440" rtlCol="0" tIns="45720" vert="horz"/>
          <a:lstStyle>
            <a:lvl1pPr algn="r">
              <a:defRPr sz="1200"/>
            </a:lvl1pPr>
          </a:lstStyle>
          <a:p>
            <a:fld id="{C491C0ED-1C8B-4FF3-91A6-E652895D4634}" type="datetimeFigureOut">
              <a:rPr altLang="en-US" lang="zh-CN" smtClean="0"/>
            </a:fld>
            <a:endParaRPr altLang="en-US" lang="zh-CN"/>
          </a:p>
        </p:txBody>
      </p:sp>
      <p:sp>
        <p:nvSpPr>
          <p:cNvPr id="1048712" name="幻灯片图像占位符 3"/>
          <p:cNvSpPr>
            <a:spLocks noChangeAspect="1" noRot="1" noGrp="1"/>
          </p:cNvSpPr>
          <p:nvPr>
            <p:ph type="sldImg" idx="2"/>
          </p:nvPr>
        </p:nvSpPr>
        <p:spPr>
          <a:xfrm>
            <a:off x="381000" y="685800"/>
            <a:ext cx="6096000" cy="3429000"/>
          </a:xfrm>
          <a:prstGeom prst="rect"/>
          <a:noFill/>
          <a:ln w="12700">
            <a:solidFill>
              <a:prstClr val="black"/>
            </a:solidFill>
          </a:ln>
        </p:spPr>
        <p:txBody>
          <a:bodyPr anchor="ctr" bIns="45720" lIns="91440" rIns="91440" rtlCol="0" tIns="45720" vert="horz"/>
          <a:p>
            <a:endParaRPr altLang="en-US" lang="zh-CN"/>
          </a:p>
        </p:txBody>
      </p:sp>
      <p:sp>
        <p:nvSpPr>
          <p:cNvPr id="1048713" name="备注占位符 4"/>
          <p:cNvSpPr>
            <a:spLocks noGrp="1"/>
          </p:cNvSpPr>
          <p:nvPr>
            <p:ph type="body" sz="quarter" idx="3"/>
          </p:nvPr>
        </p:nvSpPr>
        <p:spPr>
          <a:xfrm>
            <a:off x="685800" y="4343400"/>
            <a:ext cx="5486400" cy="4114800"/>
          </a:xfrm>
          <a:prstGeom prst="rect"/>
        </p:spPr>
        <p:txBody>
          <a:bodyPr bIns="45720" lIns="91440" rIns="91440" rtlCol="0" tIns="45720" vert="horz"/>
          <a:p>
            <a:pPr lvl="0"/>
            <a:r>
              <a:rPr altLang="en-US" lang="zh-CN" smtClean="0"/>
              <a:t>单击此处编辑母版文本样式</a:t>
            </a:r>
            <a:endParaRPr altLang="en-US" lang="zh-CN" smtClean="0"/>
          </a:p>
          <a:p>
            <a:pPr lvl="1"/>
            <a:r>
              <a:rPr altLang="en-US" lang="zh-CN" smtClean="0"/>
              <a:t>第二级</a:t>
            </a:r>
            <a:endParaRPr altLang="en-US" lang="zh-CN" smtClean="0"/>
          </a:p>
          <a:p>
            <a:pPr lvl="2"/>
            <a:r>
              <a:rPr altLang="en-US" lang="zh-CN" smtClean="0"/>
              <a:t>第三级</a:t>
            </a:r>
            <a:endParaRPr altLang="en-US" lang="zh-CN" smtClean="0"/>
          </a:p>
          <a:p>
            <a:pPr lvl="3"/>
            <a:r>
              <a:rPr altLang="en-US" lang="zh-CN" smtClean="0"/>
              <a:t>第四级</a:t>
            </a:r>
            <a:endParaRPr altLang="en-US" lang="zh-CN" smtClean="0"/>
          </a:p>
          <a:p>
            <a:pPr lvl="4"/>
            <a:r>
              <a:rPr altLang="en-US" lang="zh-CN" smtClean="0"/>
              <a:t>第五级</a:t>
            </a:r>
            <a:endParaRPr altLang="en-US" lang="zh-CN"/>
          </a:p>
        </p:txBody>
      </p:sp>
      <p:sp>
        <p:nvSpPr>
          <p:cNvPr id="1048714" name="页脚占位符 5"/>
          <p:cNvSpPr>
            <a:spLocks noGrp="1"/>
          </p:cNvSpPr>
          <p:nvPr>
            <p:ph type="ftr" sz="quarter" idx="4"/>
          </p:nvPr>
        </p:nvSpPr>
        <p:spPr>
          <a:xfrm>
            <a:off x="0" y="8685213"/>
            <a:ext cx="2971800" cy="457200"/>
          </a:xfrm>
          <a:prstGeom prst="rect"/>
        </p:spPr>
        <p:txBody>
          <a:bodyPr anchor="b" bIns="45720" lIns="91440" rIns="91440" rtlCol="0" tIns="45720" vert="horz"/>
          <a:lstStyle>
            <a:lvl1pPr algn="l">
              <a:defRPr sz="1200"/>
            </a:lvl1pPr>
          </a:lstStyle>
          <a:p>
            <a:endParaRPr altLang="en-US" lang="zh-CN"/>
          </a:p>
        </p:txBody>
      </p:sp>
      <p:sp>
        <p:nvSpPr>
          <p:cNvPr id="1048715" name="灯片编号占位符 6"/>
          <p:cNvSpPr>
            <a:spLocks noGrp="1"/>
          </p:cNvSpPr>
          <p:nvPr>
            <p:ph type="sldNum" sz="quarter" idx="5"/>
          </p:nvPr>
        </p:nvSpPr>
        <p:spPr>
          <a:xfrm>
            <a:off x="3884613" y="8685213"/>
            <a:ext cx="2971800" cy="457200"/>
          </a:xfrm>
          <a:prstGeom prst="rect"/>
        </p:spPr>
        <p:txBody>
          <a:bodyPr anchor="b" bIns="45720" lIns="91440" rIns="91440" rtlCol="0" tIns="45720" vert="horz"/>
          <a:lstStyle>
            <a:lvl1pPr algn="r">
              <a:defRPr sz="1200"/>
            </a:lvl1pPr>
          </a:lstStyle>
          <a:p>
            <a:fld id="{766ED419-5B3F-423C-8358-46E41EBE13C9}" type="slidenum">
              <a:rPr altLang="en-US" lang="zh-CN" smtClean="0"/>
            </a:fld>
            <a:endParaRPr altLang="en-US" lang="zh-CN"/>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22" name=""/>
        <p:cNvGrpSpPr/>
        <p:nvPr/>
      </p:nvGrpSpPr>
      <p:grpSpPr>
        <a:xfrm>
          <a:off x="0" y="0"/>
          <a:ext cx="0" cy="0"/>
          <a:chOff x="0" y="0"/>
          <a:chExt cx="0" cy="0"/>
        </a:xfrm>
      </p:grpSpPr>
      <p:sp>
        <p:nvSpPr>
          <p:cNvPr id="1048580" name="幻灯片图像占位符 1"/>
          <p:cNvSpPr>
            <a:spLocks noChangeAspect="1" noRot="1" noGrp="1"/>
          </p:cNvSpPr>
          <p:nvPr>
            <p:ph type="sldImg"/>
          </p:nvPr>
        </p:nvSpPr>
        <p:spPr>
          <a:xfrm>
            <a:off x="381000" y="685800"/>
            <a:ext cx="6096000" cy="3429000"/>
          </a:xfrm>
        </p:spPr>
      </p:sp>
      <p:sp>
        <p:nvSpPr>
          <p:cNvPr id="1048581" name="备注占位符 2"/>
          <p:cNvSpPr>
            <a:spLocks noGrp="1"/>
          </p:cNvSpPr>
          <p:nvPr>
            <p:ph type="body" idx="1"/>
          </p:nvPr>
        </p:nvSpPr>
        <p:spPr/>
        <p:txBody>
          <a:bodyPr/>
          <a:p>
            <a:endParaRPr altLang="en-US" dirty="0" lang="zh-CN"/>
          </a:p>
        </p:txBody>
      </p:sp>
      <p:sp>
        <p:nvSpPr>
          <p:cNvPr id="1048582" name="灯片编号占位符 3"/>
          <p:cNvSpPr>
            <a:spLocks noGrp="1"/>
          </p:cNvSpPr>
          <p:nvPr>
            <p:ph type="sldNum" sz="quarter" idx="10"/>
          </p:nvPr>
        </p:nvSpPr>
        <p:spPr/>
        <p:txBody>
          <a:bodyPr/>
          <a:p>
            <a:fld id="{A11FC198-2D83-4DFC-8CDD-7D23AF44D411}" type="slidenum">
              <a:rPr altLang="en-US" lang="zh-CN" smtClean="0"/>
            </a:fld>
            <a:endParaRPr altLang="en-US" dirty="0" 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56" name=""/>
        <p:cNvGrpSpPr/>
        <p:nvPr/>
      </p:nvGrpSpPr>
      <p:grpSpPr>
        <a:xfrm>
          <a:off x="0" y="0"/>
          <a:ext cx="0" cy="0"/>
          <a:chOff x="0" y="0"/>
          <a:chExt cx="0" cy="0"/>
        </a:xfrm>
      </p:grpSpPr>
      <p:sp>
        <p:nvSpPr>
          <p:cNvPr id="1048627" name="幻灯片图像占位符 1"/>
          <p:cNvSpPr>
            <a:spLocks noChangeAspect="1" noRot="1" noGrp="1"/>
          </p:cNvSpPr>
          <p:nvPr>
            <p:ph type="sldImg"/>
          </p:nvPr>
        </p:nvSpPr>
        <p:spPr/>
      </p:sp>
      <p:sp>
        <p:nvSpPr>
          <p:cNvPr id="1048628" name="备注占位符 2"/>
          <p:cNvSpPr>
            <a:spLocks noGrp="1"/>
          </p:cNvSpPr>
          <p:nvPr>
            <p:ph type="body" idx="1"/>
          </p:nvPr>
        </p:nvSpPr>
        <p:spPr/>
        <p:txBody>
          <a:bodyPr/>
          <a:p>
            <a:endParaRPr altLang="en-US" lang="zh-CN"/>
          </a:p>
        </p:txBody>
      </p:sp>
      <p:sp>
        <p:nvSpPr>
          <p:cNvPr id="1048629" name="灯片编号占位符 3"/>
          <p:cNvSpPr>
            <a:spLocks noGrp="1"/>
          </p:cNvSpPr>
          <p:nvPr>
            <p:ph type="sldNum" sz="quarter" idx="10"/>
          </p:nvPr>
        </p:nvSpPr>
        <p:spPr/>
        <p:txBody>
          <a:bodyPr/>
          <a:p>
            <a:fld id="{418F03C3-53C1-4F10-8DAF-D1F318E96C6E}" type="slidenum">
              <a:rPr altLang="en-US" lang="zh-CN" smtClean="0"/>
            </a:fld>
            <a:endParaRPr altLang="en-US" lang="zh-C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59" name=""/>
        <p:cNvGrpSpPr/>
        <p:nvPr/>
      </p:nvGrpSpPr>
      <p:grpSpPr>
        <a:xfrm>
          <a:off x="0" y="0"/>
          <a:ext cx="0" cy="0"/>
          <a:chOff x="0" y="0"/>
          <a:chExt cx="0" cy="0"/>
        </a:xfrm>
      </p:grpSpPr>
      <p:sp>
        <p:nvSpPr>
          <p:cNvPr id="1048632" name="幻灯片图像占位符 1"/>
          <p:cNvSpPr>
            <a:spLocks noChangeAspect="1" noRot="1" noGrp="1"/>
          </p:cNvSpPr>
          <p:nvPr>
            <p:ph type="sldImg"/>
          </p:nvPr>
        </p:nvSpPr>
        <p:spPr/>
      </p:sp>
      <p:sp>
        <p:nvSpPr>
          <p:cNvPr id="1048633" name="备注占位符 2"/>
          <p:cNvSpPr>
            <a:spLocks noGrp="1"/>
          </p:cNvSpPr>
          <p:nvPr>
            <p:ph type="body" idx="1"/>
          </p:nvPr>
        </p:nvSpPr>
        <p:spPr/>
        <p:txBody>
          <a:bodyPr/>
          <a:p>
            <a:endParaRPr altLang="en-US" lang="zh-CN"/>
          </a:p>
        </p:txBody>
      </p:sp>
      <p:sp>
        <p:nvSpPr>
          <p:cNvPr id="1048634" name="灯片编号占位符 3"/>
          <p:cNvSpPr>
            <a:spLocks noGrp="1"/>
          </p:cNvSpPr>
          <p:nvPr>
            <p:ph type="sldNum" sz="quarter" idx="10"/>
          </p:nvPr>
        </p:nvSpPr>
        <p:spPr/>
        <p:txBody>
          <a:bodyPr/>
          <a:p>
            <a:fld id="{418F03C3-53C1-4F10-8DAF-D1F318E96C6E}" type="slidenum">
              <a:rPr altLang="en-US" lang="zh-CN" smtClean="0"/>
            </a:fld>
            <a:endParaRPr altLang="en-US" lang="zh-CN"/>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70" name=""/>
        <p:cNvGrpSpPr/>
        <p:nvPr/>
      </p:nvGrpSpPr>
      <p:grpSpPr>
        <a:xfrm>
          <a:off x="0" y="0"/>
          <a:ext cx="0" cy="0"/>
          <a:chOff x="0" y="0"/>
          <a:chExt cx="0" cy="0"/>
        </a:xfrm>
      </p:grpSpPr>
      <p:sp>
        <p:nvSpPr>
          <p:cNvPr id="1048653" name="幻灯片图像占位符 1"/>
          <p:cNvSpPr>
            <a:spLocks noChangeAspect="1" noRot="1" noGrp="1"/>
          </p:cNvSpPr>
          <p:nvPr>
            <p:ph type="sldImg"/>
          </p:nvPr>
        </p:nvSpPr>
        <p:spPr/>
      </p:sp>
      <p:sp>
        <p:nvSpPr>
          <p:cNvPr id="1048654" name="备注占位符 2"/>
          <p:cNvSpPr>
            <a:spLocks noGrp="1"/>
          </p:cNvSpPr>
          <p:nvPr>
            <p:ph type="body" idx="1"/>
          </p:nvPr>
        </p:nvSpPr>
        <p:spPr/>
        <p:txBody>
          <a:bodyPr/>
          <a:p>
            <a:endParaRPr altLang="en-US" lang="zh-CN"/>
          </a:p>
        </p:txBody>
      </p:sp>
      <p:sp>
        <p:nvSpPr>
          <p:cNvPr id="1048655" name="灯片编号占位符 3"/>
          <p:cNvSpPr>
            <a:spLocks noGrp="1"/>
          </p:cNvSpPr>
          <p:nvPr>
            <p:ph type="sldNum" sz="quarter" idx="10"/>
          </p:nvPr>
        </p:nvSpPr>
        <p:spPr/>
        <p:txBody>
          <a:bodyPr/>
          <a:p>
            <a:fld id="{418F03C3-53C1-4F10-8DAF-D1F318E96C6E}" type="slidenum">
              <a:rPr altLang="en-US" lang="zh-CN" smtClean="0"/>
            </a:fld>
            <a:endParaRPr altLang="en-US" lang="zh-CN"/>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73" name=""/>
        <p:cNvGrpSpPr/>
        <p:nvPr/>
      </p:nvGrpSpPr>
      <p:grpSpPr>
        <a:xfrm>
          <a:off x="0" y="0"/>
          <a:ext cx="0" cy="0"/>
          <a:chOff x="0" y="0"/>
          <a:chExt cx="0" cy="0"/>
        </a:xfrm>
      </p:grpSpPr>
      <p:sp>
        <p:nvSpPr>
          <p:cNvPr id="1048658" name="幻灯片图像占位符 1"/>
          <p:cNvSpPr>
            <a:spLocks noChangeAspect="1" noRot="1" noGrp="1"/>
          </p:cNvSpPr>
          <p:nvPr>
            <p:ph type="sldImg"/>
          </p:nvPr>
        </p:nvSpPr>
        <p:spPr/>
      </p:sp>
      <p:sp>
        <p:nvSpPr>
          <p:cNvPr id="1048659" name="备注占位符 2"/>
          <p:cNvSpPr>
            <a:spLocks noGrp="1"/>
          </p:cNvSpPr>
          <p:nvPr>
            <p:ph type="body" idx="1"/>
          </p:nvPr>
        </p:nvSpPr>
        <p:spPr/>
        <p:txBody>
          <a:bodyPr/>
          <a:p>
            <a:endParaRPr altLang="en-US" lang="zh-CN"/>
          </a:p>
        </p:txBody>
      </p:sp>
      <p:sp>
        <p:nvSpPr>
          <p:cNvPr id="1048660" name="灯片编号占位符 3"/>
          <p:cNvSpPr>
            <a:spLocks noGrp="1"/>
          </p:cNvSpPr>
          <p:nvPr>
            <p:ph type="sldNum" sz="quarter" idx="10"/>
          </p:nvPr>
        </p:nvSpPr>
        <p:spPr/>
        <p:txBody>
          <a:bodyPr/>
          <a:p>
            <a:fld id="{418F03C3-53C1-4F10-8DAF-D1F318E96C6E}" type="slidenum">
              <a:rPr altLang="en-US" lang="zh-CN" smtClean="0"/>
            </a:fld>
            <a:endParaRPr altLang="en-US" lang="zh-CN"/>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77" name=""/>
        <p:cNvGrpSpPr/>
        <p:nvPr/>
      </p:nvGrpSpPr>
      <p:grpSpPr>
        <a:xfrm>
          <a:off x="0" y="0"/>
          <a:ext cx="0" cy="0"/>
          <a:chOff x="0" y="0"/>
          <a:chExt cx="0" cy="0"/>
        </a:xfrm>
      </p:grpSpPr>
      <p:sp>
        <p:nvSpPr>
          <p:cNvPr id="1048695" name="幻灯片图像占位符 1"/>
          <p:cNvSpPr>
            <a:spLocks noChangeAspect="1" noRot="1" noGrp="1"/>
          </p:cNvSpPr>
          <p:nvPr>
            <p:ph type="sldImg"/>
          </p:nvPr>
        </p:nvSpPr>
        <p:spPr/>
      </p:sp>
      <p:sp>
        <p:nvSpPr>
          <p:cNvPr id="1048696" name="备注占位符 2"/>
          <p:cNvSpPr>
            <a:spLocks noGrp="1"/>
          </p:cNvSpPr>
          <p:nvPr>
            <p:ph type="body" idx="1"/>
          </p:nvPr>
        </p:nvSpPr>
        <p:spPr/>
        <p:txBody>
          <a:bodyPr/>
          <a:p>
            <a:endParaRPr altLang="en-US" lang="zh-CN"/>
          </a:p>
        </p:txBody>
      </p:sp>
      <p:sp>
        <p:nvSpPr>
          <p:cNvPr id="1048697" name="灯片编号占位符 3"/>
          <p:cNvSpPr>
            <a:spLocks noGrp="1"/>
          </p:cNvSpPr>
          <p:nvPr>
            <p:ph type="sldNum" sz="quarter" idx="10"/>
          </p:nvPr>
        </p:nvSpPr>
        <p:spPr/>
        <p:txBody>
          <a:bodyPr/>
          <a:p>
            <a:fld id="{418F03C3-53C1-4F10-8DAF-D1F318E96C6E}" type="slidenum">
              <a:rPr altLang="en-US" lang="zh-CN" smtClean="0"/>
            </a:fld>
            <a:endParaRPr altLang="en-US" lang="zh-CN"/>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80" name=""/>
        <p:cNvGrpSpPr/>
        <p:nvPr/>
      </p:nvGrpSpPr>
      <p:grpSpPr>
        <a:xfrm>
          <a:off x="0" y="0"/>
          <a:ext cx="0" cy="0"/>
          <a:chOff x="0" y="0"/>
          <a:chExt cx="0" cy="0"/>
        </a:xfrm>
      </p:grpSpPr>
      <p:sp>
        <p:nvSpPr>
          <p:cNvPr id="1048700" name="幻灯片图像占位符 1"/>
          <p:cNvSpPr>
            <a:spLocks noChangeAspect="1" noRot="1" noGrp="1"/>
          </p:cNvSpPr>
          <p:nvPr>
            <p:ph type="sldImg"/>
          </p:nvPr>
        </p:nvSpPr>
        <p:spPr/>
      </p:sp>
      <p:sp>
        <p:nvSpPr>
          <p:cNvPr id="1048701" name="备注占位符 2"/>
          <p:cNvSpPr>
            <a:spLocks noGrp="1"/>
          </p:cNvSpPr>
          <p:nvPr>
            <p:ph type="body" idx="1"/>
          </p:nvPr>
        </p:nvSpPr>
        <p:spPr/>
        <p:txBody>
          <a:bodyPr/>
          <a:p>
            <a:endParaRPr altLang="en-US" lang="zh-CN"/>
          </a:p>
        </p:txBody>
      </p:sp>
      <p:sp>
        <p:nvSpPr>
          <p:cNvPr id="1048702" name="灯片编号占位符 3"/>
          <p:cNvSpPr>
            <a:spLocks noGrp="1"/>
          </p:cNvSpPr>
          <p:nvPr>
            <p:ph type="sldNum" sz="quarter" idx="10"/>
          </p:nvPr>
        </p:nvSpPr>
        <p:spPr/>
        <p:txBody>
          <a:bodyPr/>
          <a:p>
            <a:fld id="{418F03C3-53C1-4F10-8DAF-D1F318E96C6E}" type="slidenum">
              <a:rPr altLang="en-US" lang="zh-CN" smtClean="0"/>
            </a:fld>
            <a:endParaRPr altLang="en-US" lang="zh-CN"/>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83" name=""/>
        <p:cNvGrpSpPr/>
        <p:nvPr/>
      </p:nvGrpSpPr>
      <p:grpSpPr>
        <a:xfrm>
          <a:off x="0" y="0"/>
          <a:ext cx="0" cy="0"/>
          <a:chOff x="0" y="0"/>
          <a:chExt cx="0" cy="0"/>
        </a:xfrm>
      </p:grpSpPr>
      <p:sp>
        <p:nvSpPr>
          <p:cNvPr id="1048707" name="幻灯片图像占位符 1"/>
          <p:cNvSpPr>
            <a:spLocks noChangeAspect="1" noRot="1" noGrp="1"/>
          </p:cNvSpPr>
          <p:nvPr>
            <p:ph type="sldImg"/>
          </p:nvPr>
        </p:nvSpPr>
        <p:spPr>
          <a:xfrm>
            <a:off x="381000" y="685800"/>
            <a:ext cx="6096000" cy="3429000"/>
          </a:xfrm>
        </p:spPr>
      </p:sp>
      <p:sp>
        <p:nvSpPr>
          <p:cNvPr id="1048708" name="备注占位符 2"/>
          <p:cNvSpPr>
            <a:spLocks noGrp="1"/>
          </p:cNvSpPr>
          <p:nvPr>
            <p:ph type="body" idx="1"/>
          </p:nvPr>
        </p:nvSpPr>
        <p:spPr/>
        <p:txBody>
          <a:bodyPr/>
          <a:p>
            <a:endParaRPr altLang="en-US" dirty="0" lang="zh-CN"/>
          </a:p>
        </p:txBody>
      </p:sp>
      <p:sp>
        <p:nvSpPr>
          <p:cNvPr id="1048709" name="灯片编号占位符 3"/>
          <p:cNvSpPr>
            <a:spLocks noGrp="1"/>
          </p:cNvSpPr>
          <p:nvPr>
            <p:ph type="sldNum" sz="quarter" idx="10"/>
          </p:nvPr>
        </p:nvSpPr>
        <p:spPr/>
        <p:txBody>
          <a:bodyPr/>
          <a:p>
            <a:fld id="{A11FC198-2D83-4DFC-8CDD-7D23AF44D411}" type="slidenum">
              <a:rPr altLang="en-US" lang="zh-CN" smtClean="0"/>
            </a:fld>
            <a:endParaRPr altLang="en-US" dirty="0" 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31" name=""/>
        <p:cNvGrpSpPr/>
        <p:nvPr/>
      </p:nvGrpSpPr>
      <p:grpSpPr>
        <a:xfrm>
          <a:off x="0" y="0"/>
          <a:ext cx="0" cy="0"/>
          <a:chOff x="0" y="0"/>
          <a:chExt cx="0" cy="0"/>
        </a:xfrm>
      </p:grpSpPr>
      <p:sp>
        <p:nvSpPr>
          <p:cNvPr id="1048584" name="幻灯片图像占位符 1"/>
          <p:cNvSpPr>
            <a:spLocks noChangeAspect="1" noRot="1" noGrp="1"/>
          </p:cNvSpPr>
          <p:nvPr>
            <p:ph type="sldImg"/>
          </p:nvPr>
        </p:nvSpPr>
        <p:spPr>
          <a:xfrm>
            <a:off x="381000" y="685800"/>
            <a:ext cx="6096000" cy="3429000"/>
          </a:xfrm>
        </p:spPr>
      </p:sp>
      <p:sp>
        <p:nvSpPr>
          <p:cNvPr id="1048585" name="备注占位符 2"/>
          <p:cNvSpPr>
            <a:spLocks noGrp="1"/>
          </p:cNvSpPr>
          <p:nvPr>
            <p:ph type="body" idx="1"/>
          </p:nvPr>
        </p:nvSpPr>
        <p:spPr/>
        <p:txBody>
          <a:bodyPr/>
          <a:p>
            <a:endParaRPr altLang="en-US" lang="zh-CN"/>
          </a:p>
        </p:txBody>
      </p:sp>
      <p:sp>
        <p:nvSpPr>
          <p:cNvPr id="1048586" name="灯片编号占位符 3"/>
          <p:cNvSpPr>
            <a:spLocks noGrp="1"/>
          </p:cNvSpPr>
          <p:nvPr>
            <p:ph type="sldNum" sz="quarter" idx="10"/>
          </p:nvPr>
        </p:nvSpPr>
        <p:spPr/>
        <p:txBody>
          <a:bodyPr/>
          <a:p>
            <a:fld id="{A11FC198-2D83-4DFC-8CDD-7D23AF44D411}" type="slidenum">
              <a:rPr altLang="en-US" lang="zh-CN" smtClean="0"/>
            </a:fld>
            <a:endParaRPr altLang="en-US" dirty="0" 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34" name=""/>
        <p:cNvGrpSpPr/>
        <p:nvPr/>
      </p:nvGrpSpPr>
      <p:grpSpPr>
        <a:xfrm>
          <a:off x="0" y="0"/>
          <a:ext cx="0" cy="0"/>
          <a:chOff x="0" y="0"/>
          <a:chExt cx="0" cy="0"/>
        </a:xfrm>
      </p:grpSpPr>
      <p:sp>
        <p:nvSpPr>
          <p:cNvPr id="1048590" name="幻灯片图像占位符 1"/>
          <p:cNvSpPr>
            <a:spLocks noChangeAspect="1" noRot="1" noGrp="1"/>
          </p:cNvSpPr>
          <p:nvPr>
            <p:ph type="sldImg"/>
          </p:nvPr>
        </p:nvSpPr>
        <p:spPr>
          <a:xfrm>
            <a:off x="381000" y="685800"/>
            <a:ext cx="6096000" cy="3429000"/>
          </a:xfrm>
        </p:spPr>
      </p:sp>
      <p:sp>
        <p:nvSpPr>
          <p:cNvPr id="1048591" name="备注占位符 2"/>
          <p:cNvSpPr>
            <a:spLocks noGrp="1"/>
          </p:cNvSpPr>
          <p:nvPr>
            <p:ph type="body" idx="1"/>
          </p:nvPr>
        </p:nvSpPr>
        <p:spPr/>
        <p:txBody>
          <a:bodyPr/>
          <a:p>
            <a:endParaRPr altLang="en-US" dirty="0" lang="zh-CN"/>
          </a:p>
        </p:txBody>
      </p:sp>
      <p:sp>
        <p:nvSpPr>
          <p:cNvPr id="1048592" name="灯片编号占位符 3"/>
          <p:cNvSpPr>
            <a:spLocks noGrp="1"/>
          </p:cNvSpPr>
          <p:nvPr>
            <p:ph type="sldNum" sz="quarter" idx="10"/>
          </p:nvPr>
        </p:nvSpPr>
        <p:spPr/>
        <p:txBody>
          <a:bodyPr/>
          <a:p>
            <a:fld id="{A11FC198-2D83-4DFC-8CDD-7D23AF44D411}" type="slidenum">
              <a:rPr altLang="en-US" lang="zh-CN" smtClean="0"/>
            </a:fld>
            <a:endParaRPr altLang="en-US" dirty="0" 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37" name=""/>
        <p:cNvGrpSpPr/>
        <p:nvPr/>
      </p:nvGrpSpPr>
      <p:grpSpPr>
        <a:xfrm>
          <a:off x="0" y="0"/>
          <a:ext cx="0" cy="0"/>
          <a:chOff x="0" y="0"/>
          <a:chExt cx="0" cy="0"/>
        </a:xfrm>
      </p:grpSpPr>
      <p:sp>
        <p:nvSpPr>
          <p:cNvPr id="1048596" name="幻灯片图像占位符 1"/>
          <p:cNvSpPr>
            <a:spLocks noChangeAspect="1" noRot="1" noGrp="1"/>
          </p:cNvSpPr>
          <p:nvPr>
            <p:ph type="sldImg"/>
          </p:nvPr>
        </p:nvSpPr>
        <p:spPr>
          <a:xfrm>
            <a:off x="381000" y="685800"/>
            <a:ext cx="6096000" cy="3429000"/>
          </a:xfrm>
        </p:spPr>
      </p:sp>
      <p:sp>
        <p:nvSpPr>
          <p:cNvPr id="1048597" name="备注占位符 2"/>
          <p:cNvSpPr>
            <a:spLocks noGrp="1"/>
          </p:cNvSpPr>
          <p:nvPr>
            <p:ph type="body" idx="1"/>
          </p:nvPr>
        </p:nvSpPr>
        <p:spPr/>
        <p:txBody>
          <a:bodyPr/>
          <a:p>
            <a:endParaRPr altLang="en-US" dirty="0" lang="zh-CN"/>
          </a:p>
        </p:txBody>
      </p:sp>
      <p:sp>
        <p:nvSpPr>
          <p:cNvPr id="1048598" name="灯片编号占位符 3"/>
          <p:cNvSpPr>
            <a:spLocks noGrp="1"/>
          </p:cNvSpPr>
          <p:nvPr>
            <p:ph type="sldNum" sz="quarter" idx="10"/>
          </p:nvPr>
        </p:nvSpPr>
        <p:spPr/>
        <p:txBody>
          <a:bodyPr/>
          <a:p>
            <a:fld id="{A11FC198-2D83-4DFC-8CDD-7D23AF44D411}" type="slidenum">
              <a:rPr altLang="en-US" lang="zh-CN" smtClean="0"/>
            </a:fld>
            <a:endParaRPr altLang="en-US" dirty="0" 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41" name=""/>
        <p:cNvGrpSpPr/>
        <p:nvPr/>
      </p:nvGrpSpPr>
      <p:grpSpPr>
        <a:xfrm>
          <a:off x="0" y="0"/>
          <a:ext cx="0" cy="0"/>
          <a:chOff x="0" y="0"/>
          <a:chExt cx="0" cy="0"/>
        </a:xfrm>
      </p:grpSpPr>
      <p:sp>
        <p:nvSpPr>
          <p:cNvPr id="1048600" name="幻灯片图像占位符 1"/>
          <p:cNvSpPr>
            <a:spLocks noChangeAspect="1" noRot="1" noGrp="1"/>
          </p:cNvSpPr>
          <p:nvPr>
            <p:ph type="sldImg"/>
          </p:nvPr>
        </p:nvSpPr>
        <p:spPr/>
      </p:sp>
      <p:sp>
        <p:nvSpPr>
          <p:cNvPr id="1048601" name="备注占位符 2"/>
          <p:cNvSpPr>
            <a:spLocks noGrp="1"/>
          </p:cNvSpPr>
          <p:nvPr>
            <p:ph type="body" idx="1"/>
          </p:nvPr>
        </p:nvSpPr>
        <p:spPr/>
        <p:txBody>
          <a:bodyPr/>
          <a:p>
            <a:endParaRPr altLang="en-US" lang="zh-CN"/>
          </a:p>
        </p:txBody>
      </p:sp>
      <p:sp>
        <p:nvSpPr>
          <p:cNvPr id="1048602" name="灯片编号占位符 3"/>
          <p:cNvSpPr>
            <a:spLocks noGrp="1"/>
          </p:cNvSpPr>
          <p:nvPr>
            <p:ph type="sldNum" sz="quarter" idx="10"/>
          </p:nvPr>
        </p:nvSpPr>
        <p:spPr/>
        <p:txBody>
          <a:bodyPr/>
          <a:p>
            <a:fld id="{418F03C3-53C1-4F10-8DAF-D1F318E96C6E}" type="slidenum">
              <a:rPr altLang="en-US" lang="zh-CN" smtClean="0"/>
            </a:fld>
            <a:endParaRPr altLang="en-US" 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44" name=""/>
        <p:cNvGrpSpPr/>
        <p:nvPr/>
      </p:nvGrpSpPr>
      <p:grpSpPr>
        <a:xfrm>
          <a:off x="0" y="0"/>
          <a:ext cx="0" cy="0"/>
          <a:chOff x="0" y="0"/>
          <a:chExt cx="0" cy="0"/>
        </a:xfrm>
      </p:grpSpPr>
      <p:sp>
        <p:nvSpPr>
          <p:cNvPr id="1048607" name="幻灯片图像占位符 1"/>
          <p:cNvSpPr>
            <a:spLocks noChangeAspect="1" noRot="1" noGrp="1"/>
          </p:cNvSpPr>
          <p:nvPr>
            <p:ph type="sldImg"/>
          </p:nvPr>
        </p:nvSpPr>
        <p:spPr>
          <a:xfrm>
            <a:off x="381000" y="685800"/>
            <a:ext cx="6096000" cy="3429000"/>
          </a:xfrm>
        </p:spPr>
      </p:sp>
      <p:sp>
        <p:nvSpPr>
          <p:cNvPr id="1048608" name="备注占位符 2"/>
          <p:cNvSpPr>
            <a:spLocks noGrp="1"/>
          </p:cNvSpPr>
          <p:nvPr>
            <p:ph type="body" idx="1"/>
          </p:nvPr>
        </p:nvSpPr>
        <p:spPr/>
        <p:txBody>
          <a:bodyPr/>
          <a:p>
            <a:endParaRPr altLang="en-US" dirty="0" lang="zh-CN"/>
          </a:p>
        </p:txBody>
      </p:sp>
      <p:sp>
        <p:nvSpPr>
          <p:cNvPr id="1048609" name="灯片编号占位符 3"/>
          <p:cNvSpPr>
            <a:spLocks noGrp="1"/>
          </p:cNvSpPr>
          <p:nvPr>
            <p:ph type="sldNum" sz="quarter" idx="10"/>
          </p:nvPr>
        </p:nvSpPr>
        <p:spPr/>
        <p:txBody>
          <a:bodyPr/>
          <a:p>
            <a:fld id="{A11FC198-2D83-4DFC-8CDD-7D23AF44D411}" type="slidenum">
              <a:rPr altLang="en-US" lang="zh-CN" smtClean="0"/>
            </a:fld>
            <a:endParaRPr altLang="en-US" dirty="0" 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47" name=""/>
        <p:cNvGrpSpPr/>
        <p:nvPr/>
      </p:nvGrpSpPr>
      <p:grpSpPr>
        <a:xfrm>
          <a:off x="0" y="0"/>
          <a:ext cx="0" cy="0"/>
          <a:chOff x="0" y="0"/>
          <a:chExt cx="0" cy="0"/>
        </a:xfrm>
      </p:grpSpPr>
      <p:sp>
        <p:nvSpPr>
          <p:cNvPr id="1048611" name="幻灯片图像占位符 1"/>
          <p:cNvSpPr>
            <a:spLocks noChangeAspect="1" noRot="1" noGrp="1"/>
          </p:cNvSpPr>
          <p:nvPr>
            <p:ph type="sldImg"/>
          </p:nvPr>
        </p:nvSpPr>
        <p:spPr/>
      </p:sp>
      <p:sp>
        <p:nvSpPr>
          <p:cNvPr id="1048612" name="备注占位符 2"/>
          <p:cNvSpPr>
            <a:spLocks noGrp="1"/>
          </p:cNvSpPr>
          <p:nvPr>
            <p:ph type="body" idx="1"/>
          </p:nvPr>
        </p:nvSpPr>
        <p:spPr/>
        <p:txBody>
          <a:bodyPr/>
          <a:p>
            <a:endParaRPr altLang="en-US" lang="zh-CN"/>
          </a:p>
        </p:txBody>
      </p:sp>
      <p:sp>
        <p:nvSpPr>
          <p:cNvPr id="1048613" name="灯片编号占位符 3"/>
          <p:cNvSpPr>
            <a:spLocks noGrp="1"/>
          </p:cNvSpPr>
          <p:nvPr>
            <p:ph type="sldNum" sz="quarter" idx="10"/>
          </p:nvPr>
        </p:nvSpPr>
        <p:spPr/>
        <p:txBody>
          <a:bodyPr/>
          <a:p>
            <a:fld id="{418F03C3-53C1-4F10-8DAF-D1F318E96C6E}" type="slidenum">
              <a:rPr altLang="en-US" lang="zh-CN" smtClean="0"/>
            </a:fld>
            <a:endParaRPr altLang="en-US" lang="zh-C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sp>
        <p:nvSpPr>
          <p:cNvPr id="1048616" name="幻灯片图像占位符 1"/>
          <p:cNvSpPr>
            <a:spLocks noChangeAspect="1" noRot="1" noGrp="1"/>
          </p:cNvSpPr>
          <p:nvPr>
            <p:ph type="sldImg"/>
          </p:nvPr>
        </p:nvSpPr>
        <p:spPr/>
      </p:sp>
      <p:sp>
        <p:nvSpPr>
          <p:cNvPr id="1048617" name="备注占位符 2"/>
          <p:cNvSpPr>
            <a:spLocks noGrp="1"/>
          </p:cNvSpPr>
          <p:nvPr>
            <p:ph type="body" idx="1"/>
          </p:nvPr>
        </p:nvSpPr>
        <p:spPr/>
        <p:txBody>
          <a:bodyPr/>
          <a:p>
            <a:endParaRPr altLang="en-US" lang="zh-CN"/>
          </a:p>
        </p:txBody>
      </p:sp>
      <p:sp>
        <p:nvSpPr>
          <p:cNvPr id="1048618" name="灯片编号占位符 3"/>
          <p:cNvSpPr>
            <a:spLocks noGrp="1"/>
          </p:cNvSpPr>
          <p:nvPr>
            <p:ph type="sldNum" sz="quarter" idx="10"/>
          </p:nvPr>
        </p:nvSpPr>
        <p:spPr/>
        <p:txBody>
          <a:bodyPr/>
          <a:p>
            <a:fld id="{418F03C3-53C1-4F10-8DAF-D1F318E96C6E}" type="slidenum">
              <a:rPr altLang="en-US" lang="zh-CN" smtClean="0"/>
            </a:fld>
            <a:endParaRPr altLang="en-US" lang="zh-CN"/>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53" name=""/>
        <p:cNvGrpSpPr/>
        <p:nvPr/>
      </p:nvGrpSpPr>
      <p:grpSpPr>
        <a:xfrm>
          <a:off x="0" y="0"/>
          <a:ext cx="0" cy="0"/>
          <a:chOff x="0" y="0"/>
          <a:chExt cx="0" cy="0"/>
        </a:xfrm>
      </p:grpSpPr>
      <p:sp>
        <p:nvSpPr>
          <p:cNvPr id="1048622" name="幻灯片图像占位符 1"/>
          <p:cNvSpPr>
            <a:spLocks noChangeAspect="1" noRot="1" noGrp="1"/>
          </p:cNvSpPr>
          <p:nvPr>
            <p:ph type="sldImg"/>
          </p:nvPr>
        </p:nvSpPr>
        <p:spPr>
          <a:xfrm>
            <a:off x="381000" y="685800"/>
            <a:ext cx="6096000" cy="3429000"/>
          </a:xfrm>
        </p:spPr>
      </p:sp>
      <p:sp>
        <p:nvSpPr>
          <p:cNvPr id="1048623" name="备注占位符 2"/>
          <p:cNvSpPr>
            <a:spLocks noGrp="1"/>
          </p:cNvSpPr>
          <p:nvPr>
            <p:ph type="body" idx="1"/>
          </p:nvPr>
        </p:nvSpPr>
        <p:spPr/>
        <p:txBody>
          <a:bodyPr/>
          <a:p>
            <a:endParaRPr altLang="en-US" dirty="0" lang="zh-CN"/>
          </a:p>
        </p:txBody>
      </p:sp>
      <p:sp>
        <p:nvSpPr>
          <p:cNvPr id="1048624" name="灯片编号占位符 3"/>
          <p:cNvSpPr>
            <a:spLocks noGrp="1"/>
          </p:cNvSpPr>
          <p:nvPr>
            <p:ph type="sldNum" sz="quarter" idx="10"/>
          </p:nvPr>
        </p:nvSpPr>
        <p:spPr/>
        <p:txBody>
          <a:bodyPr/>
          <a:p>
            <a:fld id="{A11FC198-2D83-4DFC-8CDD-7D23AF44D411}" type="slidenum">
              <a:rPr altLang="en-US" lang="zh-CN" smtClean="0"/>
            </a:fld>
            <a:endParaRPr altLang="en-US" dirty="0" lang="zh-C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84"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Click="0" advTm="0" p14:dur="1250">
        <p15:prstTrans prst="pageCurlDoubl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85"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Click="0" advTm="0" p14:dur="1250">
        <p15:prstTrans prst="pageCurlDouble"/>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bg>
      <p:bgPr>
        <a:solidFill>
          <a:schemeClr val="bg1"/>
        </a:solidFill>
        <a:effectLst/>
      </p:bgPr>
    </p:bg>
    <p:spTree>
      <p:nvGrpSpPr>
        <p:cNvPr id="86"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Click="0" advTm="0" p14:dur="1250">
        <p15:prstTrans prst="pageCurlDouble"/>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仅标题">
    <p:spTree>
      <p:nvGrpSpPr>
        <p:cNvPr id="19" name=""/>
        <p:cNvGrpSpPr/>
        <p:nvPr/>
      </p:nvGrpSpPr>
      <p:grpSpPr>
        <a:xfrm>
          <a:off x="0" y="0"/>
          <a:ext cx="0" cy="0"/>
          <a:chOff x="0" y="0"/>
          <a:chExt cx="0" cy="0"/>
        </a:xfrm>
      </p:grpSpPr>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Click="0" advTm="0" p14:dur="1250">
        <p15:prstTrans prst="pageCurlDouble"/>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5_空白">
    <p:bg>
      <p:bgPr>
        <a:solidFill>
          <a:schemeClr val="bg1"/>
        </a:solidFill>
        <a:effectLst/>
      </p:bgPr>
    </p:bg>
    <p:spTree>
      <p:nvGrpSpPr>
        <p:cNvPr id="38" name=""/>
        <p:cNvGrpSpPr/>
        <p:nvPr/>
      </p:nvGrpSpPr>
      <p:grpSpPr>
        <a:xfrm>
          <a:off x="0" y="0"/>
          <a:ext cx="0" cy="0"/>
          <a:chOff x="0" y="0"/>
          <a:chExt cx="0" cy="0"/>
        </a:xfrm>
      </p:grpSpPr>
    </p:spTree>
  </p:cSld>
  <p:clrMapOvr>
    <a:overrideClrMapping accent1="accent1" accent2="accent2" accent3="accent3" accent4="accent4" accent5="accent5" accent6="accent6" bg1="lt1" bg2="lt2" tx1="dk1" tx2="dk2" hlink="hlink" folHlink="folHlink"/>
  </p:clrMapOvr>
  <mc:AlternateContent xmlns:mc="http://schemas.openxmlformats.org/markup-compatibility/2006">
    <mc:Choice xmlns:p14="http://schemas.microsoft.com/office/powerpoint/2010/main" Requires="p14">
      <p:transition xmlns:p14="http://schemas.microsoft.com/office/powerpoint/2010/main" spd="med" advTm="0" p14:dur="700">
        <p:fade/>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3" name=""/>
        <p:cNvGrpSpPr/>
        <p:nvPr/>
      </p:nvGrpSpPr>
      <p:grpSpPr>
        <a:xfrm>
          <a:off x="0" y="0"/>
          <a:ext cx="0" cy="0"/>
          <a:chOff x="0" y="0"/>
          <a:chExt cx="0" cy="0"/>
        </a:xfrm>
      </p:grpSpPr>
    </p:spTree>
  </p:cSld>
  <p:clrMap accent1="accent1" accent2="accent2" accent3="accent3" accent4="accent4" accent5="accent5" accent6="accent6" bg1="lt1" bg2="lt2" tx1="dk1" tx2="dk2" hlink="hlink" folHlink="folHlink"/>
  <p:sldLayoutIdLst>
    <p:sldLayoutId id="2147483650" r:id="rId1"/>
    <p:sldLayoutId id="2147483651" r:id="rId2"/>
    <p:sldLayoutId id="2147483652" r:id="rId3"/>
    <p:sldLayoutId id="2147483653" r:id="rId4"/>
    <p:sldLayoutId id="2147483654" r:id="rId5"/>
  </p:sldLayoutIdLst>
  <mc:AlternateContent xmlns:mc="http://schemas.openxmlformats.org/markup-compatibility/2006">
    <mc:Choice xmlns:p15="http://schemas.microsoft.com/office/powerpoint/2012/main" Requires="p15">
      <p:transition xmlns:p14="http://schemas.microsoft.com/office/powerpoint/2010/main" spd="slow" advClick="0" advTm="0" p14:dur="1250">
        <p15:prstTrans prst="pageCurlDouble"/>
      </p:transition>
    </mc:Choice>
    <mc:Fallback>
      <p:transition spd="slow">
        <p:fade/>
      </p:transition>
    </mc:Fallback>
  </mc:AlternateContent>
  <p:txStyles>
    <p:titleStyle>
      <a:lvl1pPr algn="ctr" defTabSz="914400" eaLnBrk="1" hangingPunct="1" latinLnBrk="0" rtl="0">
        <a:spcBef>
          <a:spcPct val="0"/>
        </a:spcBef>
        <a:buNone/>
        <a:defRPr sz="4400" kern="1200">
          <a:solidFill>
            <a:schemeClr val="tx1"/>
          </a:solidFill>
          <a:latin typeface="+mj-lt"/>
          <a:ea typeface="+mj-ea"/>
          <a:cs typeface="+mj-cs"/>
        </a:defRPr>
      </a:lvl1pPr>
    </p:titleStyle>
    <p:bodyStyle>
      <a:lvl1pPr algn="l" defTabSz="914400" eaLnBrk="1" hangingPunct="1" indent="-342900" latinLnBrk="0" marL="342900" rtl="0">
        <a:spcBef>
          <a:spcPct val="20000"/>
        </a:spcBef>
        <a:buFont typeface="Arial" panose="020B0604020202020204" pitchFamily="34" charset="0"/>
        <a:buChar char="•"/>
        <a:defRPr sz="3200" kern="1200">
          <a:solidFill>
            <a:schemeClr val="tx1"/>
          </a:solidFill>
          <a:latin typeface="+mn-lt"/>
          <a:ea typeface="+mn-ea"/>
          <a:cs typeface="+mn-cs"/>
        </a:defRPr>
      </a:lvl1pPr>
      <a:lvl2pPr algn="l" defTabSz="914400" eaLnBrk="1" hangingPunct="1" indent="-285750" latinLnBrk="0" marL="742950" rtl="0">
        <a:spcBef>
          <a:spcPct val="20000"/>
        </a:spcBef>
        <a:buFont typeface="Arial" panose="020B0604020202020204" pitchFamily="34" charset="0"/>
        <a:buChar char="–"/>
        <a:defRPr sz="2800" kern="1200">
          <a:solidFill>
            <a:schemeClr val="tx1"/>
          </a:solidFill>
          <a:latin typeface="+mn-lt"/>
          <a:ea typeface="+mn-ea"/>
          <a:cs typeface="+mn-cs"/>
        </a:defRPr>
      </a:lvl2pPr>
      <a:lvl3pPr algn="l" defTabSz="914400" eaLnBrk="1" hangingPunct="1" indent="-228600" latinLnBrk="0" marL="1143000" rtl="0">
        <a:spcBef>
          <a:spcPct val="20000"/>
        </a:spcBef>
        <a:buFont typeface="Arial" panose="020B0604020202020204" pitchFamily="34" charset="0"/>
        <a:buChar char="•"/>
        <a:defRPr sz="2400" kern="1200">
          <a:solidFill>
            <a:schemeClr val="tx1"/>
          </a:solidFill>
          <a:latin typeface="+mn-lt"/>
          <a:ea typeface="+mn-ea"/>
          <a:cs typeface="+mn-cs"/>
        </a:defRPr>
      </a:lvl3pPr>
      <a:lvl4pPr algn="l" defTabSz="914400" eaLnBrk="1" hangingPunct="1" indent="-228600" latinLnBrk="0" marL="1600200" rtl="0">
        <a:spcBef>
          <a:spcPct val="20000"/>
        </a:spcBef>
        <a:buFont typeface="Arial" panose="020B0604020202020204" pitchFamily="34" charset="0"/>
        <a:buChar char="–"/>
        <a:defRPr sz="2000" kern="1200">
          <a:solidFill>
            <a:schemeClr val="tx1"/>
          </a:solidFill>
          <a:latin typeface="+mn-lt"/>
          <a:ea typeface="+mn-ea"/>
          <a:cs typeface="+mn-cs"/>
        </a:defRPr>
      </a:lvl4pPr>
      <a:lvl5pPr algn="l" defTabSz="914400" eaLnBrk="1" hangingPunct="1" indent="-228600" latinLnBrk="0" marL="2057400" rtl="0">
        <a:spcBef>
          <a:spcPct val="20000"/>
        </a:spcBef>
        <a:buFont typeface="Arial" panose="020B0604020202020204" pitchFamily="34" charset="0"/>
        <a:buChar char="»"/>
        <a:defRPr sz="2000" kern="1200">
          <a:solidFill>
            <a:schemeClr val="tx1"/>
          </a:solidFill>
          <a:latin typeface="+mn-lt"/>
          <a:ea typeface="+mn-ea"/>
          <a:cs typeface="+mn-cs"/>
        </a:defRPr>
      </a:lvl5pPr>
      <a:lvl6pPr algn="l" defTabSz="914400" eaLnBrk="1" hangingPunct="1" indent="-228600" latinLnBrk="0" marL="2514600" rtl="0">
        <a:spcBef>
          <a:spcPct val="20000"/>
        </a:spcBef>
        <a:buFont typeface="Arial" panose="020B0604020202020204" pitchFamily="34" charset="0"/>
        <a:buChar char="•"/>
        <a:defRPr sz="2000" kern="1200">
          <a:solidFill>
            <a:schemeClr val="tx1"/>
          </a:solidFill>
          <a:latin typeface="+mn-lt"/>
          <a:ea typeface="+mn-ea"/>
          <a:cs typeface="+mn-cs"/>
        </a:defRPr>
      </a:lvl6pPr>
      <a:lvl7pPr algn="l" defTabSz="914400" eaLnBrk="1" hangingPunct="1" indent="-228600" latinLnBrk="0" marL="2971800" rtl="0">
        <a:spcBef>
          <a:spcPct val="20000"/>
        </a:spcBef>
        <a:buFont typeface="Arial" panose="020B0604020202020204" pitchFamily="34" charset="0"/>
        <a:buChar char="•"/>
        <a:defRPr sz="2000" kern="1200">
          <a:solidFill>
            <a:schemeClr val="tx1"/>
          </a:solidFill>
          <a:latin typeface="+mn-lt"/>
          <a:ea typeface="+mn-ea"/>
          <a:cs typeface="+mn-cs"/>
        </a:defRPr>
      </a:lvl7pPr>
      <a:lvl8pPr algn="l" defTabSz="914400" eaLnBrk="1" hangingPunct="1" indent="-228600" latinLnBrk="0" marL="3429000" rtl="0">
        <a:spcBef>
          <a:spcPct val="20000"/>
        </a:spcBef>
        <a:buFont typeface="Arial" panose="020B0604020202020204" pitchFamily="34" charset="0"/>
        <a:buChar char="•"/>
        <a:defRPr sz="2000" kern="1200">
          <a:solidFill>
            <a:schemeClr val="tx1"/>
          </a:solidFill>
          <a:latin typeface="+mn-lt"/>
          <a:ea typeface="+mn-ea"/>
          <a:cs typeface="+mn-cs"/>
        </a:defRPr>
      </a:lvl8pPr>
      <a:lvl9pPr algn="l" defTabSz="914400" eaLnBrk="1" hangingPunct="1" indent="-228600" latinLnBrk="0" marL="3886200" rtl="0">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4.jpeg"/><Relationship Id="rId2" Type="http://schemas.openxmlformats.org/officeDocument/2006/relationships/image" Target="../media/image5.jpeg"/><Relationship Id="rId3" Type="http://schemas.openxmlformats.org/officeDocument/2006/relationships/slideLayout" Target="../slideLayouts/slideLayout5.xm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audio" Target="../media/media1.mp3"/><Relationship Id="rId2" Type="http://schemas.microsoft.com/office/2007/relationships/media" Target="../media/media1.mp3"/><Relationship Id="rId3" Type="http://schemas.openxmlformats.org/officeDocument/2006/relationships/image" Target="../media/image1.png"/><Relationship Id="rId4" Type="http://schemas.openxmlformats.org/officeDocument/2006/relationships/slideLayout" Target="../slideLayouts/slideLayout4.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5.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5.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0" name=""/>
        <p:cNvGrpSpPr/>
        <p:nvPr/>
      </p:nvGrpSpPr>
      <p:grpSpPr>
        <a:xfrm>
          <a:off x="0" y="0"/>
          <a:ext cx="0" cy="0"/>
          <a:chOff x="0" y="0"/>
          <a:chExt cx="0" cy="0"/>
        </a:xfrm>
      </p:grpSpPr>
      <p:sp>
        <p:nvSpPr>
          <p:cNvPr id="1048576" name="直角三角形 64"/>
          <p:cNvSpPr>
            <a:spLocks noChangeArrowheads="1"/>
          </p:cNvSpPr>
          <p:nvPr/>
        </p:nvSpPr>
        <p:spPr bwMode="auto">
          <a:xfrm flipH="1">
            <a:off x="596" y="4142185"/>
            <a:ext cx="9144000" cy="1001315"/>
          </a:xfrm>
          <a:prstGeom prst="rtTriangle"/>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indent="-285750" marL="742950">
              <a:defRPr>
                <a:solidFill>
                  <a:schemeClr val="tx1"/>
                </a:solidFill>
                <a:latin typeface="Arial" panose="020B0604020202020204" pitchFamily="34" charset="0"/>
                <a:ea typeface="宋体" panose="02010600030101010101" pitchFamily="2" charset="-122"/>
              </a:defRPr>
            </a:lvl2pPr>
            <a:lvl3pPr eaLnBrk="0" hangingPunct="0" indent="-228600" marL="1143000">
              <a:defRPr>
                <a:solidFill>
                  <a:schemeClr val="tx1"/>
                </a:solidFill>
                <a:latin typeface="Arial" panose="020B0604020202020204" pitchFamily="34" charset="0"/>
                <a:ea typeface="宋体" panose="02010600030101010101" pitchFamily="2" charset="-122"/>
              </a:defRPr>
            </a:lvl3pPr>
            <a:lvl4pPr eaLnBrk="0" hangingPunct="0" indent="-228600" marL="1600200">
              <a:defRPr>
                <a:solidFill>
                  <a:schemeClr val="tx1"/>
                </a:solidFill>
                <a:latin typeface="Arial" panose="020B0604020202020204" pitchFamily="34" charset="0"/>
                <a:ea typeface="宋体" panose="02010600030101010101" pitchFamily="2" charset="-122"/>
              </a:defRPr>
            </a:lvl4pPr>
            <a:lvl5pPr eaLnBrk="0" hangingPunct="0" indent="-228600" marL="2057400">
              <a:defRPr>
                <a:solidFill>
                  <a:schemeClr val="tx1"/>
                </a:solidFill>
                <a:latin typeface="Arial" panose="020B0604020202020204" pitchFamily="34" charset="0"/>
                <a:ea typeface="宋体" panose="02010600030101010101" pitchFamily="2" charset="-122"/>
              </a:defRPr>
            </a:lvl5pPr>
            <a:lvl6pPr eaLnBrk="0" fontAlgn="base" hangingPunct="0" indent="-228600" marL="25146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indent="-228600" marL="29718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indent="-228600" marL="34290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indent="-228600" marL="38862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altLang="zh-CN" sz="1350" lang="zh-CN">
              <a:solidFill>
                <a:srgbClr val="FFFFFF"/>
              </a:solidFill>
              <a:latin typeface="+mn-lt"/>
              <a:ea typeface="Arial" panose="020B0604020202020204" pitchFamily="34" charset="0"/>
              <a:cs typeface="Arial" panose="020B0604020202020204" pitchFamily="34" charset="0"/>
              <a:sym typeface="+mn-lt"/>
            </a:endParaRPr>
          </a:p>
        </p:txBody>
      </p:sp>
      <p:sp>
        <p:nvSpPr>
          <p:cNvPr id="1048577" name="矩形 15"/>
          <p:cNvSpPr/>
          <p:nvPr/>
        </p:nvSpPr>
        <p:spPr>
          <a:xfrm>
            <a:off x="1786" y="0"/>
            <a:ext cx="9142810" cy="627534"/>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1350" lang="zh-CN">
              <a:ea typeface="Arial" panose="020B0604020202020204" pitchFamily="34" charset="0"/>
              <a:cs typeface="Arial" panose="020B0604020202020204" pitchFamily="34" charset="0"/>
              <a:sym typeface="+mn-lt"/>
            </a:endParaRPr>
          </a:p>
        </p:txBody>
      </p:sp>
      <p:sp>
        <p:nvSpPr>
          <p:cNvPr id="1048578" name="矩形 20"/>
          <p:cNvSpPr/>
          <p:nvPr/>
        </p:nvSpPr>
        <p:spPr>
          <a:xfrm>
            <a:off x="402637" y="838336"/>
            <a:ext cx="8020533" cy="3206265"/>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1350" lang="zh-CN">
              <a:latin typeface="Arial" panose="020B0604020202020204" pitchFamily="34" charset="0"/>
              <a:ea typeface="Arial" panose="020B0604020202020204" pitchFamily="34" charset="0"/>
              <a:cs typeface="Arial" panose="020B0604020202020204" pitchFamily="34" charset="0"/>
              <a:sym typeface="+mn-lt"/>
            </a:endParaRPr>
          </a:p>
        </p:txBody>
      </p:sp>
      <p:sp>
        <p:nvSpPr>
          <p:cNvPr id="1048579" name=""/>
          <p:cNvSpPr txBox="1"/>
          <p:nvPr/>
        </p:nvSpPr>
        <p:spPr>
          <a:xfrm>
            <a:off x="608550" y="968660"/>
            <a:ext cx="7926898" cy="3075941"/>
          </a:xfrm>
          <a:prstGeom prst="rect"/>
        </p:spPr>
        <p:txBody>
          <a:bodyPr rtlCol="0" wrap="square">
            <a:spAutoFit/>
          </a:bodyPr>
          <a:lstStyle>
            <a:defPPr>
              <a:defRPr lang="zh-CN"/>
            </a:defPPr>
            <a:lvl1pPr algn="l" defTabSz="914400" eaLnBrk="1" hangingPunct="1" latinLnBrk="0" marL="0" rtl="0">
              <a:defRPr sz="1800" kern="1200">
                <a:solidFill>
                  <a:srgbClr val="000000"/>
                </a:solidFill>
                <a:latin typeface="+mn-lt"/>
                <a:ea typeface="+mn-ea"/>
                <a:cs typeface="+mn-cs"/>
              </a:defRPr>
            </a:lvl1pPr>
            <a:lvl2pPr algn="l" defTabSz="914400" eaLnBrk="1" hangingPunct="1" latinLnBrk="0" marL="457200" rtl="0">
              <a:defRPr sz="1800" kern="1200">
                <a:solidFill>
                  <a:srgbClr val="000000"/>
                </a:solidFill>
                <a:latin typeface="+mn-lt"/>
                <a:ea typeface="+mn-ea"/>
                <a:cs typeface="+mn-cs"/>
              </a:defRPr>
            </a:lvl2pPr>
            <a:lvl3pPr algn="l" defTabSz="914400" eaLnBrk="1" hangingPunct="1" latinLnBrk="0" marL="914400" rtl="0">
              <a:defRPr sz="1800" kern="1200">
                <a:solidFill>
                  <a:srgbClr val="000000"/>
                </a:solidFill>
                <a:latin typeface="+mn-lt"/>
                <a:ea typeface="+mn-ea"/>
                <a:cs typeface="+mn-cs"/>
              </a:defRPr>
            </a:lvl3pPr>
            <a:lvl4pPr algn="l" defTabSz="914400" eaLnBrk="1" hangingPunct="1" latinLnBrk="0" marL="1371600" rtl="0">
              <a:defRPr sz="1800" kern="1200">
                <a:solidFill>
                  <a:srgbClr val="000000"/>
                </a:solidFill>
                <a:latin typeface="+mn-lt"/>
                <a:ea typeface="+mn-ea"/>
                <a:cs typeface="+mn-cs"/>
              </a:defRPr>
            </a:lvl4pPr>
            <a:lvl5pPr algn="l" defTabSz="914400" eaLnBrk="1" hangingPunct="1" latinLnBrk="0" marL="1828800" rtl="0">
              <a:defRPr sz="1800" kern="1200">
                <a:solidFill>
                  <a:srgbClr val="000000"/>
                </a:solidFill>
                <a:latin typeface="+mn-lt"/>
                <a:ea typeface="+mn-ea"/>
                <a:cs typeface="+mn-cs"/>
              </a:defRPr>
            </a:lvl5pPr>
            <a:lvl6pPr algn="l" defTabSz="914400" eaLnBrk="1" hangingPunct="1" latinLnBrk="0" marL="2286000" rtl="0">
              <a:defRPr sz="1800" kern="1200">
                <a:solidFill>
                  <a:srgbClr val="000000"/>
                </a:solidFill>
                <a:latin typeface="+mn-lt"/>
                <a:ea typeface="+mn-ea"/>
                <a:cs typeface="+mn-cs"/>
              </a:defRPr>
            </a:lvl6pPr>
            <a:lvl7pPr algn="l" defTabSz="914400" eaLnBrk="1" hangingPunct="1" latinLnBrk="0" marL="2743200" rtl="0">
              <a:defRPr sz="1800" kern="1200">
                <a:solidFill>
                  <a:srgbClr val="000000"/>
                </a:solidFill>
                <a:latin typeface="+mn-lt"/>
                <a:ea typeface="+mn-ea"/>
                <a:cs typeface="+mn-cs"/>
              </a:defRPr>
            </a:lvl7pPr>
            <a:lvl8pPr algn="l" defTabSz="914400" eaLnBrk="1" hangingPunct="1" latinLnBrk="0" marL="3200400" rtl="0">
              <a:defRPr sz="1800" kern="1200">
                <a:solidFill>
                  <a:srgbClr val="000000"/>
                </a:solidFill>
                <a:latin typeface="+mn-lt"/>
                <a:ea typeface="+mn-ea"/>
                <a:cs typeface="+mn-cs"/>
              </a:defRPr>
            </a:lvl8pPr>
            <a:lvl9pPr algn="l" defTabSz="914400" eaLnBrk="1" hangingPunct="1" latinLnBrk="0" marL="3657600" rtl="0">
              <a:defRPr sz="1800" kern="1200">
                <a:solidFill>
                  <a:srgbClr val="000000"/>
                </a:solidFill>
                <a:latin typeface="+mn-lt"/>
                <a:ea typeface="+mn-ea"/>
                <a:cs typeface="+mn-cs"/>
              </a:defRPr>
            </a:lvl9pPr>
          </a:lstStyle>
          <a:p>
            <a:pPr algn="l"/>
            <a:r>
              <a:rPr altLang="uz" b="1" sz="4000" i="1" lang="en-US" u="none">
                <a:solidFill>
                  <a:srgbClr val="FFFFFF"/>
                </a:solidFill>
                <a:effectLst>
                  <a:outerShdw algn="br" blurRad="38100" dir="2700000" dist="38100" rotWithShape="0">
                    <a:srgbClr val="000000"/>
                  </a:outerShdw>
                </a:effectLst>
                <a:latin typeface="Arial"/>
              </a:rPr>
              <a:t>Shahrisabz</a:t>
            </a:r>
            <a:r>
              <a:rPr altLang="uz" b="1" sz="4000" i="1" lang="en-US" u="none">
                <a:solidFill>
                  <a:srgbClr val="FFFFFF"/>
                </a:solidFill>
                <a:effectLst>
                  <a:outerShdw algn="br" blurRad="38100" dir="2700000" dist="38100" rotWithShape="0">
                    <a:srgbClr val="000000"/>
                  </a:outerShdw>
                </a:effectLst>
                <a:latin typeface="Arial"/>
              </a:rPr>
              <a:t> </a:t>
            </a:r>
            <a:r>
              <a:rPr altLang="uz" b="1" sz="4000" i="1" lang="en-US" u="none">
                <a:solidFill>
                  <a:srgbClr val="FFFFFF"/>
                </a:solidFill>
                <a:effectLst>
                  <a:outerShdw algn="br" blurRad="38100" dir="2700000" dist="38100" rotWithShape="0">
                    <a:srgbClr val="000000"/>
                  </a:outerShdw>
                </a:effectLst>
                <a:latin typeface="Arial"/>
              </a:rPr>
              <a:t>davlat pedagogika</a:t>
            </a:r>
            <a:r>
              <a:rPr altLang="uz" b="1" sz="4000" i="1" lang="en-US" u="none">
                <a:solidFill>
                  <a:srgbClr val="FFFFFF"/>
                </a:solidFill>
                <a:effectLst>
                  <a:outerShdw algn="br" blurRad="38100" dir="2700000" dist="38100" rotWithShape="0">
                    <a:srgbClr val="000000"/>
                  </a:outerShdw>
                </a:effectLst>
                <a:latin typeface="Arial"/>
              </a:rPr>
              <a:t> </a:t>
            </a:r>
            <a:r>
              <a:rPr altLang="uz" b="1" sz="4000" i="1" lang="en-US" u="none">
                <a:solidFill>
                  <a:srgbClr val="FFFFFF"/>
                </a:solidFill>
                <a:effectLst>
                  <a:outerShdw algn="br" blurRad="38100" dir="2700000" dist="38100" rotWithShape="0">
                    <a:srgbClr val="000000"/>
                  </a:outerShdw>
                </a:effectLst>
                <a:latin typeface="Arial"/>
              </a:rPr>
              <a:t>instituti MI</a:t>
            </a:r>
            <a:r>
              <a:rPr altLang="uz" b="1" sz="4000" i="1" lang="en-US" u="none">
                <a:solidFill>
                  <a:srgbClr val="FFFFFF"/>
                </a:solidFill>
                <a:effectLst>
                  <a:outerShdw algn="br" blurRad="38100" dir="2700000" dist="38100" rotWithShape="0">
                    <a:srgbClr val="000000"/>
                  </a:outerShdw>
                </a:effectLst>
                <a:latin typeface="Arial"/>
              </a:rPr>
              <a:t> </a:t>
            </a:r>
            <a:r>
              <a:rPr altLang="uz" b="1" sz="4000" i="1" lang="en-US" u="none">
                <a:solidFill>
                  <a:srgbClr val="FFFFFF"/>
                </a:solidFill>
                <a:effectLst>
                  <a:outerShdw algn="br" blurRad="38100" dir="2700000" dist="38100" rotWithShape="0">
                    <a:srgbClr val="000000"/>
                  </a:outerShdw>
                </a:effectLst>
                <a:latin typeface="Arial"/>
              </a:rPr>
              <a:t>yo'nalishi 302-guruh</a:t>
            </a:r>
            <a:r>
              <a:rPr altLang="uz" b="1" sz="4000" i="1" lang="en-US" u="none">
                <a:solidFill>
                  <a:srgbClr val="FFFFFF"/>
                </a:solidFill>
                <a:effectLst>
                  <a:outerShdw algn="br" blurRad="38100" dir="2700000" dist="38100" rotWithShape="0">
                    <a:srgbClr val="000000"/>
                  </a:outerShdw>
                </a:effectLst>
                <a:latin typeface="Arial"/>
              </a:rPr>
              <a:t> </a:t>
            </a:r>
            <a:r>
              <a:rPr altLang="uz" b="1" sz="4000" i="1" lang="en-US" u="none">
                <a:solidFill>
                  <a:srgbClr val="FFFFFF"/>
                </a:solidFill>
                <a:effectLst>
                  <a:outerShdw algn="br" blurRad="38100" dir="2700000" dist="38100" rotWithShape="0">
                    <a:srgbClr val="000000"/>
                  </a:outerShdw>
                </a:effectLst>
                <a:latin typeface="Arial"/>
              </a:rPr>
              <a:t>talabasi Turayeva</a:t>
            </a:r>
            <a:r>
              <a:rPr altLang="uz" b="1" sz="4000" i="1" lang="en-US" u="none">
                <a:solidFill>
                  <a:srgbClr val="FFFFFF"/>
                </a:solidFill>
                <a:effectLst>
                  <a:outerShdw algn="br" blurRad="38100" dir="2700000" dist="38100" rotWithShape="0">
                    <a:srgbClr val="000000"/>
                  </a:outerShdw>
                </a:effectLst>
                <a:latin typeface="Arial"/>
              </a:rPr>
              <a:t> </a:t>
            </a:r>
            <a:r>
              <a:rPr altLang="uz" b="1" sz="4000" i="1" lang="en-US" u="none">
                <a:solidFill>
                  <a:srgbClr val="FFFFFF"/>
                </a:solidFill>
                <a:effectLst>
                  <a:outerShdw algn="br" blurRad="38100" dir="2700000" dist="38100" rotWithShape="0">
                    <a:srgbClr val="000000"/>
                  </a:outerShdw>
                </a:effectLst>
                <a:latin typeface="Arial"/>
              </a:rPr>
              <a:t>Nozimaning</a:t>
            </a:r>
            <a:r>
              <a:rPr altLang="uz" b="1" sz="4000" i="1" lang="en-US" u="none">
                <a:solidFill>
                  <a:srgbClr val="FFFFFF"/>
                </a:solidFill>
                <a:effectLst>
                  <a:outerShdw algn="br" blurRad="38100" dir="2700000" dist="38100" rotWithShape="0">
                    <a:srgbClr val="000000"/>
                  </a:outerShdw>
                </a:effectLst>
                <a:latin typeface="Arial"/>
              </a:rPr>
              <a:t> </a:t>
            </a:r>
            <a:r>
              <a:rPr altLang="uz" b="1" sz="4000" i="1" lang="en-US" u="none">
                <a:solidFill>
                  <a:srgbClr val="FFFFFF"/>
                </a:solidFill>
                <a:effectLst>
                  <a:outerShdw algn="br" blurRad="38100" dir="2700000" dist="38100" rotWithShape="0">
                    <a:srgbClr val="000000"/>
                  </a:outerShdw>
                </a:effectLst>
                <a:latin typeface="Arial"/>
              </a:rPr>
              <a:t>veb</a:t>
            </a:r>
            <a:r>
              <a:rPr altLang="uz" b="1" sz="4000" i="1" lang="en-US" u="none">
                <a:solidFill>
                  <a:srgbClr val="FFFFFF"/>
                </a:solidFill>
                <a:effectLst>
                  <a:outerShdw algn="br" blurRad="38100" dir="2700000" dist="38100" rotWithShape="0">
                    <a:srgbClr val="000000"/>
                  </a:outerShdw>
                </a:effectLst>
                <a:latin typeface="Arial"/>
              </a:rPr>
              <a:t> </a:t>
            </a:r>
            <a:r>
              <a:rPr altLang="uz" b="1" sz="4000" i="1" lang="en-US" u="none">
                <a:solidFill>
                  <a:srgbClr val="FFFFFF"/>
                </a:solidFill>
                <a:effectLst>
                  <a:outerShdw algn="br" blurRad="38100" dir="2700000" dist="38100" rotWithShape="0">
                    <a:srgbClr val="000000"/>
                  </a:outerShdw>
                </a:effectLst>
                <a:latin typeface="Arial"/>
              </a:rPr>
              <a:t>texnologiyalari</a:t>
            </a:r>
            <a:r>
              <a:rPr altLang="uz" b="1" sz="4000" i="1" lang="en-US" u="none">
                <a:solidFill>
                  <a:srgbClr val="FFFFFF"/>
                </a:solidFill>
                <a:effectLst>
                  <a:outerShdw algn="br" blurRad="38100" dir="2700000" dist="38100" rotWithShape="0">
                    <a:srgbClr val="000000"/>
                  </a:outerShdw>
                </a:effectLst>
                <a:latin typeface="Arial"/>
              </a:rPr>
              <a:t> </a:t>
            </a:r>
            <a:r>
              <a:rPr altLang="uz" b="1" sz="4000" i="1" lang="en-US" u="none">
                <a:solidFill>
                  <a:srgbClr val="FFFFFF"/>
                </a:solidFill>
                <a:effectLst>
                  <a:outerShdw algn="br" blurRad="38100" dir="2700000" dist="38100" rotWithShape="0">
                    <a:srgbClr val="000000"/>
                  </a:outerShdw>
                </a:effectLst>
                <a:latin typeface="Arial"/>
              </a:rPr>
              <a:t>fanidan</a:t>
            </a:r>
            <a:r>
              <a:rPr altLang="uz" b="1" sz="4000" i="1" lang="en-US" u="none">
                <a:solidFill>
                  <a:srgbClr val="FFFFFF"/>
                </a:solidFill>
                <a:effectLst>
                  <a:outerShdw algn="br" blurRad="38100" dir="2700000" dist="38100" rotWithShape="0">
                    <a:srgbClr val="000000"/>
                  </a:outerShdw>
                </a:effectLst>
                <a:latin typeface="Arial"/>
              </a:rPr>
              <a:t> </a:t>
            </a:r>
            <a:r>
              <a:rPr altLang="uz" b="1" sz="4000" i="1" lang="en-US" u="none">
                <a:solidFill>
                  <a:srgbClr val="FFFFFF"/>
                </a:solidFill>
                <a:effectLst>
                  <a:outerShdw algn="br" blurRad="38100" dir="2700000" dist="38100" rotWithShape="0">
                    <a:srgbClr val="000000"/>
                  </a:outerShdw>
                </a:effectLst>
                <a:latin typeface="Arial"/>
              </a:rPr>
              <a:t>tayyorlagan</a:t>
            </a:r>
            <a:r>
              <a:rPr altLang="uz" b="1" sz="4000" i="1" lang="en-US" u="none">
                <a:solidFill>
                  <a:srgbClr val="FFFFFF"/>
                </a:solidFill>
                <a:effectLst>
                  <a:outerShdw algn="br" blurRad="38100" dir="2700000" dist="38100" rotWithShape="0">
                    <a:srgbClr val="000000"/>
                  </a:outerShdw>
                </a:effectLst>
                <a:latin typeface="Arial"/>
              </a:rPr>
              <a:t> </a:t>
            </a:r>
            <a:r>
              <a:rPr altLang="uz" b="1" sz="4000" i="1" lang="en-US" u="none">
                <a:solidFill>
                  <a:srgbClr val="FFFFFF"/>
                </a:solidFill>
                <a:effectLst>
                  <a:outerShdw algn="br" blurRad="38100" dir="2700000" dist="38100" rotWithShape="0">
                    <a:srgbClr val="000000"/>
                  </a:outerShdw>
                </a:effectLst>
                <a:latin typeface="Arial"/>
              </a:rPr>
              <a:t>mustaqil ishi</a:t>
            </a:r>
            <a:r>
              <a:rPr altLang="uz" b="1" sz="4000" i="1" lang="en-US" u="none">
                <a:solidFill>
                  <a:srgbClr val="FFFFFF"/>
                </a:solidFill>
                <a:effectLst>
                  <a:outerShdw algn="br" blurRad="38100" dir="2700000" dist="38100" rotWithShape="0">
                    <a:srgbClr val="000000"/>
                  </a:outerShdw>
                </a:effectLst>
                <a:latin typeface="Arial"/>
              </a:rPr>
              <a:t>.</a:t>
            </a:r>
            <a:r>
              <a:rPr altLang="uz" b="1" sz="4000" i="1" lang="en-US" u="none">
                <a:solidFill>
                  <a:srgbClr val="FFFFFF"/>
                </a:solidFill>
                <a:effectLst>
                  <a:outerShdw algn="br" blurRad="38100" dir="2700000" dist="38100" rotWithShape="0">
                    <a:srgbClr val="000000"/>
                  </a:outerShdw>
                </a:effectLst>
                <a:latin typeface="Arial"/>
              </a:rPr>
              <a:t> </a:t>
            </a:r>
            <a:endParaRPr b="1" sz="4800" i="1" lang="uz-UZ-#Latn" u="none">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advClick="0" advTm="0" p14:dur="700">
        <p:fade/>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grpId="0" id="5" nodeType="afterEffect" presetClass="entr" presetID="42" presetSubtype="0">
                                  <p:stCondLst>
                                    <p:cond delay="0"/>
                                  </p:stCondLst>
                                  <p:childTnLst>
                                    <p:set>
                                      <p:cBhvr>
                                        <p:cTn dur="1" fill="hold" id="6">
                                          <p:stCondLst>
                                            <p:cond delay="0"/>
                                          </p:stCondLst>
                                        </p:cTn>
                                        <p:tgtEl>
                                          <p:spTgt spid="1048576"/>
                                        </p:tgtEl>
                                        <p:attrNameLst>
                                          <p:attrName>style.visibility</p:attrName>
                                        </p:attrNameLst>
                                      </p:cBhvr>
                                      <p:to>
                                        <p:strVal val="visible"/>
                                      </p:to>
                                    </p:set>
                                    <p:animEffect transition="in" filter="fade">
                                      <p:cBhvr>
                                        <p:cTn dur="1000" id="7"/>
                                        <p:tgtEl>
                                          <p:spTgt spid="1048576"/>
                                        </p:tgtEl>
                                      </p:cBhvr>
                                    </p:animEffect>
                                    <p:anim calcmode="lin" valueType="num">
                                      <p:cBhvr>
                                        <p:cTn dur="1000" fill="hold" id="8"/>
                                        <p:tgtEl>
                                          <p:spTgt spid="1048576"/>
                                        </p:tgtEl>
                                        <p:attrNameLst>
                                          <p:attrName>ppt_x</p:attrName>
                                        </p:attrNameLst>
                                      </p:cBhvr>
                                      <p:tavLst>
                                        <p:tav tm="0">
                                          <p:val>
                                            <p:strVal val="#ppt_x"/>
                                          </p:val>
                                        </p:tav>
                                        <p:tav tm="100000">
                                          <p:val>
                                            <p:strVal val="#ppt_x"/>
                                          </p:val>
                                        </p:tav>
                                      </p:tavLst>
                                    </p:anim>
                                    <p:anim calcmode="lin" valueType="num">
                                      <p:cBhvr>
                                        <p:cTn dur="1000" fill="hold" id="9"/>
                                        <p:tgtEl>
                                          <p:spTgt spid="1048576"/>
                                        </p:tgtEl>
                                        <p:attrNameLst>
                                          <p:attrName>ppt_y</p:attrName>
                                        </p:attrNameLst>
                                      </p:cBhvr>
                                      <p:tavLst>
                                        <p:tav tm="0">
                                          <p:val>
                                            <p:strVal val="#ppt_y+.1"/>
                                          </p:val>
                                        </p:tav>
                                        <p:tav tm="100000">
                                          <p:val>
                                            <p:strVal val="#ppt_y"/>
                                          </p:val>
                                        </p:tav>
                                      </p:tavLst>
                                    </p:anim>
                                  </p:childTnLst>
                                </p:cTn>
                              </p:par>
                              <p:par>
                                <p:cTn fill="hold" grpId="0" id="10" nodeType="withEffect" presetClass="entr" presetID="2" presetSubtype="1">
                                  <p:stCondLst>
                                    <p:cond delay="0"/>
                                  </p:stCondLst>
                                  <p:childTnLst>
                                    <p:set>
                                      <p:cBhvr>
                                        <p:cTn dur="1" fill="hold" id="11">
                                          <p:stCondLst>
                                            <p:cond delay="0"/>
                                          </p:stCondLst>
                                        </p:cTn>
                                        <p:tgtEl>
                                          <p:spTgt spid="1048577"/>
                                        </p:tgtEl>
                                        <p:attrNameLst>
                                          <p:attrName>style.visibility</p:attrName>
                                        </p:attrNameLst>
                                      </p:cBhvr>
                                      <p:to>
                                        <p:strVal val="visible"/>
                                      </p:to>
                                    </p:set>
                                    <p:anim calcmode="lin" valueType="num">
                                      <p:cBhvr additive="base">
                                        <p:cTn dur="500" fill="hold" id="12"/>
                                        <p:tgtEl>
                                          <p:spTgt spid="1048577"/>
                                        </p:tgtEl>
                                        <p:attrNameLst>
                                          <p:attrName>ppt_x</p:attrName>
                                        </p:attrNameLst>
                                      </p:cBhvr>
                                      <p:tavLst>
                                        <p:tav tm="0">
                                          <p:val>
                                            <p:strVal val="#ppt_x"/>
                                          </p:val>
                                        </p:tav>
                                        <p:tav tm="100000">
                                          <p:val>
                                            <p:strVal val="#ppt_x"/>
                                          </p:val>
                                        </p:tav>
                                      </p:tavLst>
                                    </p:anim>
                                    <p:anim calcmode="lin" valueType="num">
                                      <p:cBhvr additive="base">
                                        <p:cTn dur="500" fill="hold" id="13"/>
                                        <p:tgtEl>
                                          <p:spTgt spid="104857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76" grpId="0" animBg="1"/>
      <p:bldP spid="104857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54" name=""/>
        <p:cNvGrpSpPr/>
        <p:nvPr/>
      </p:nvGrpSpPr>
      <p:grpSpPr>
        <a:xfrm>
          <a:off x="0" y="0"/>
          <a:ext cx="0" cy="0"/>
          <a:chOff x="0" y="0"/>
          <a:chExt cx="0" cy="0"/>
        </a:xfrm>
      </p:grpSpPr>
      <p:sp>
        <p:nvSpPr>
          <p:cNvPr id="1048625" name="矩形 3"/>
          <p:cNvSpPr/>
          <p:nvPr/>
        </p:nvSpPr>
        <p:spPr>
          <a:xfrm>
            <a:off x="321359" y="227220"/>
            <a:ext cx="8657145" cy="4618239"/>
          </a:xfrm>
          <a:prstGeom prst="rect"/>
          <a:solidFill>
            <a:schemeClr val="accent1"/>
          </a:solidFill>
          <a:ln>
            <a:noFill/>
          </a:ln>
          <a:effectLst>
            <a:outerShdw algn="ctr" blurRad="635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1350" lang="zh-CN">
              <a:ea typeface="Arial" panose="020B0604020202020204" pitchFamily="34" charset="0"/>
              <a:cs typeface="Arial" panose="020B0604020202020204" pitchFamily="34" charset="0"/>
            </a:endParaRPr>
          </a:p>
        </p:txBody>
      </p:sp>
      <p:sp>
        <p:nvSpPr>
          <p:cNvPr id="1048626" name=""/>
          <p:cNvSpPr txBox="1"/>
          <p:nvPr/>
        </p:nvSpPr>
        <p:spPr>
          <a:xfrm>
            <a:off x="798801" y="227219"/>
            <a:ext cx="7546397" cy="4358640"/>
          </a:xfrm>
          <a:prstGeom prst="rect"/>
        </p:spPr>
        <p:txBody>
          <a:bodyPr rtlCol="0" wrap="square">
            <a:spAutoFit/>
          </a:bodyPr>
          <a:p>
            <a:r>
              <a:rPr b="1" sz="3600" i="1" lang="uz-UZ-#Latn">
                <a:solidFill>
                  <a:srgbClr val="FFFFFF"/>
                </a:solidFill>
                <a:effectLst>
                  <a:outerShdw algn="br" blurRad="38100" dir="2700000" dist="38100" rotWithShape="0">
                    <a:srgbClr val="000000"/>
                  </a:outerShdw>
                </a:effectLst>
              </a:rPr>
              <a:t>Bundan tashqari, animatsiyalar, qalqib chiquvchi oynalar va modal oynalar kabi dinamik effektlarni yaratish uchun ham foydalanish mumkin. Bundan tashqari, JavaScript vazifalar ro'yxati va kalendarlar kabi veb-ilovalarni yaratish uchun ishlatilishi mumkin.</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0" p14:dur="1200">
        <p:dissolv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57" name=""/>
        <p:cNvGrpSpPr/>
        <p:nvPr/>
      </p:nvGrpSpPr>
      <p:grpSpPr>
        <a:xfrm>
          <a:off x="0" y="0"/>
          <a:ext cx="0" cy="0"/>
          <a:chOff x="0" y="0"/>
          <a:chExt cx="0" cy="0"/>
        </a:xfrm>
      </p:grpSpPr>
      <p:sp>
        <p:nvSpPr>
          <p:cNvPr id="1048630" name="Notched Right Arrow 6"/>
          <p:cNvSpPr/>
          <p:nvPr/>
        </p:nvSpPr>
        <p:spPr>
          <a:xfrm>
            <a:off x="206926" y="324846"/>
            <a:ext cx="8804555" cy="4543922"/>
          </a:xfrm>
          <a:prstGeom prst="notchedRightArrow">
            <a:avLst>
              <a:gd name="adj1" fmla="val 100000"/>
              <a:gd name="adj2" fmla="val 32381"/>
            </a:avLst>
          </a:prstGeom>
          <a:solidFill>
            <a:schemeClr val="accent1"/>
          </a:solidFill>
          <a:ln>
            <a:noFill/>
          </a:ln>
          <a:effectLst>
            <a:outerShdw algn="ctr" blurRad="63500" rotWithShape="0">
              <a:prstClr val="black">
                <a:alpha val="40000"/>
              </a:prstClr>
            </a:outerShdw>
          </a:effectLst>
        </p:spPr>
        <p:txBody>
          <a:bodyPr anchor="ctr" bIns="34231" lIns="68461" rIns="68461" rtlCol="0" tIns="34231"/>
          <a:p>
            <a:pPr algn="ctr"/>
            <a:r>
              <a:rPr altLang="zh-CN" dirty="0" sz="1525" lang="en-US" smtClean="0">
                <a:solidFill>
                  <a:schemeClr val="bg1"/>
                </a:solidFill>
                <a:latin typeface="Arial" panose="020B0604020202020204" pitchFamily="34" charset="0"/>
                <a:ea typeface="Arial" panose="020B0604020202020204" pitchFamily="34" charset="0"/>
                <a:cs typeface="Arial" panose="020B0604020202020204" pitchFamily="34" charset="0"/>
              </a:rPr>
              <a:t>Enter title</a:t>
            </a:r>
            <a:endParaRPr altLang="en-US" dirty="0" sz="1525" lang="zh-CN">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1048631" name=""/>
          <p:cNvSpPr txBox="1"/>
          <p:nvPr/>
        </p:nvSpPr>
        <p:spPr>
          <a:xfrm>
            <a:off x="1491931" y="324845"/>
            <a:ext cx="6234545" cy="4358639"/>
          </a:xfrm>
          <a:prstGeom prst="rect"/>
        </p:spPr>
        <p:txBody>
          <a:bodyPr rtlCol="0" wrap="square">
            <a:spAutoFit/>
          </a:bodyPr>
          <a:p>
            <a:r>
              <a:rPr b="1" sz="3600" i="1" lang="uz-UZ-#Latn">
                <a:solidFill>
                  <a:srgbClr val="FFFFFF"/>
                </a:solidFill>
                <a:effectLst>
                  <a:outerShdw algn="br" blurRad="38100" dir="2700000" dist="38100" rotWithShape="0">
                    <a:srgbClr val="000000"/>
                  </a:outerShdw>
                </a:effectLst>
              </a:rPr>
              <a:t>JavaScript odatda HTML va CSS kabi boshqa veb-texnologiyalar bilan birgalikda ishlatiladi. HTML veb-sahifaning tuzilishini ta'minlaydi, CSS esa maket va dizaynni yaratish uchun ishlatiladi. </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0" p14:dur="1200">
        <p:dissolve/>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24">
                            <p:stCondLst>
                              <p:cond delay="2500"/>
                            </p:stCondLst>
                            <p:childTnLst>
                              <p:par>
                                <p:cTn fill="hold" grpId="0" id="25" nodeType="afterEffect" presetClass="entr" presetID="22" presetSubtype="8">
                                  <p:stCondLst>
                                    <p:cond delay="0"/>
                                  </p:stCondLst>
                                  <p:childTnLst>
                                    <p:set>
                                      <p:cBhvr>
                                        <p:cTn dur="1" fill="hold" id="26">
                                          <p:stCondLst>
                                            <p:cond delay="0"/>
                                          </p:stCondLst>
                                        </p:cTn>
                                        <p:tgtEl>
                                          <p:spTgt spid="1048630"/>
                                        </p:tgtEl>
                                        <p:attrNameLst>
                                          <p:attrName>style.visibility</p:attrName>
                                        </p:attrNameLst>
                                      </p:cBhvr>
                                      <p:to>
                                        <p:strVal val="visible"/>
                                      </p:to>
                                    </p:set>
                                    <p:animEffect transition="in" filter="wipe(left)">
                                      <p:cBhvr>
                                        <p:cTn dur="500" id="27"/>
                                        <p:tgtEl>
                                          <p:spTgt spid="1048630"/>
                                        </p:tgtEl>
                                      </p:cBhvr>
                                    </p:animEffect>
                                  </p:childTnLst>
                                </p:cTn>
                              </p:par>
                            </p:childTnLst>
                          </p:cTn>
                        </p:par>
                      </p:childTnLst>
                    </p:cTn>
                  </p:par>
                  <p:par>
                    <p:cTn fill="hold" id="40">
                      <p:stCondLst>
                        <p:cond delay="indefinite"/>
                      </p:stCondLst>
                      <p:childTnLst>
                        <p:par>
                          <p:cTn fill="hold" id="41">
                            <p:stCondLst>
                              <p:cond delay="0"/>
                            </p:stCondLst>
                            <p:childTnLst>
                              <p:par>
                                <p:cTn fill="hold" grpId="1" id="57" nodeType="withEffect" presetClass="entr" presetID="55" presetSubtype="0">
                                  <p:stCondLst>
                                    <p:cond delay="0"/>
                                  </p:stCondLst>
                                  <p:childTnLst>
                                    <p:set>
                                      <p:cBhvr>
                                        <p:cTn dur="1" fill="hold" id="58">
                                          <p:stCondLst>
                                            <p:cond delay="0"/>
                                          </p:stCondLst>
                                        </p:cTn>
                                        <p:tgtEl>
                                          <p:spTgt spid="1048630"/>
                                        </p:tgtEl>
                                        <p:attrNameLst>
                                          <p:attrName>style.visibility</p:attrName>
                                        </p:attrNameLst>
                                      </p:cBhvr>
                                      <p:to>
                                        <p:strVal val="visible"/>
                                      </p:to>
                                    </p:set>
                                    <p:anim calcmode="lin" valueType="num">
                                      <p:cBhvr>
                                        <p:cTn dur="1000" fill="hold" id="59"/>
                                        <p:tgtEl>
                                          <p:spTgt spid="1048630"/>
                                        </p:tgtEl>
                                        <p:attrNameLst>
                                          <p:attrName>ppt_w</p:attrName>
                                        </p:attrNameLst>
                                      </p:cBhvr>
                                      <p:tavLst>
                                        <p:tav tm="0">
                                          <p:val>
                                            <p:strVal val="#ppt_w*0.70"/>
                                          </p:val>
                                        </p:tav>
                                        <p:tav tm="100000">
                                          <p:val>
                                            <p:strVal val="#ppt_w"/>
                                          </p:val>
                                        </p:tav>
                                      </p:tavLst>
                                    </p:anim>
                                    <p:anim calcmode="lin" valueType="num">
                                      <p:cBhvr>
                                        <p:cTn dur="1000" fill="hold" id="60"/>
                                        <p:tgtEl>
                                          <p:spTgt spid="1048630"/>
                                        </p:tgtEl>
                                        <p:attrNameLst>
                                          <p:attrName>ppt_h</p:attrName>
                                        </p:attrNameLst>
                                      </p:cBhvr>
                                      <p:tavLst>
                                        <p:tav tm="0">
                                          <p:val>
                                            <p:strVal val="#ppt_h"/>
                                          </p:val>
                                        </p:tav>
                                        <p:tav tm="100000">
                                          <p:val>
                                            <p:strVal val="#ppt_h"/>
                                          </p:val>
                                        </p:tav>
                                      </p:tavLst>
                                    </p:anim>
                                    <p:animEffect transition="in" filter="fade">
                                      <p:cBhvr>
                                        <p:cTn dur="1000" id="61"/>
                                        <p:tgtEl>
                                          <p:spTgt spid="10486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0" grpId="0" animBg="1"/>
      <p:bldP spid="1048630"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60" name=""/>
        <p:cNvGrpSpPr/>
        <p:nvPr/>
      </p:nvGrpSpPr>
      <p:grpSpPr>
        <a:xfrm>
          <a:off x="0" y="0"/>
          <a:ext cx="0" cy="0"/>
          <a:chOff x="0" y="0"/>
          <a:chExt cx="0" cy="0"/>
        </a:xfrm>
      </p:grpSpPr>
      <p:sp>
        <p:nvSpPr>
          <p:cNvPr id="1048635" name="Freeform 9"/>
          <p:cNvSpPr>
            <a:spLocks noEditPoints="1"/>
          </p:cNvSpPr>
          <p:nvPr/>
        </p:nvSpPr>
        <p:spPr bwMode="auto">
          <a:xfrm rot="20049179">
            <a:off x="2058389" y="1727884"/>
            <a:ext cx="1204321" cy="2780498"/>
          </a:xfrm>
          <a:custGeom>
            <a:avLst/>
            <a:ahLst/>
            <a:cxnLst>
              <a:cxn ang="0">
                <a:pos x="0" y="84"/>
              </a:cxn>
              <a:cxn ang="0">
                <a:pos x="50" y="134"/>
              </a:cxn>
              <a:cxn ang="0">
                <a:pos x="61" y="133"/>
              </a:cxn>
              <a:cxn ang="0">
                <a:pos x="61" y="148"/>
              </a:cxn>
              <a:cxn ang="0">
                <a:pos x="73" y="154"/>
              </a:cxn>
              <a:cxn ang="0">
                <a:pos x="73" y="278"/>
              </a:cxn>
              <a:cxn ang="0">
                <a:pos x="61" y="284"/>
              </a:cxn>
              <a:cxn ang="0">
                <a:pos x="61" y="377"/>
              </a:cxn>
              <a:cxn ang="0">
                <a:pos x="75" y="392"/>
              </a:cxn>
              <a:cxn ang="0">
                <a:pos x="93" y="392"/>
              </a:cxn>
              <a:cxn ang="0">
                <a:pos x="107" y="377"/>
              </a:cxn>
              <a:cxn ang="0">
                <a:pos x="107" y="357"/>
              </a:cxn>
              <a:cxn ang="0">
                <a:pos x="143" y="357"/>
              </a:cxn>
              <a:cxn ang="0">
                <a:pos x="157" y="343"/>
              </a:cxn>
              <a:cxn ang="0">
                <a:pos x="143" y="329"/>
              </a:cxn>
              <a:cxn ang="0">
                <a:pos x="107" y="329"/>
              </a:cxn>
              <a:cxn ang="0">
                <a:pos x="107" y="321"/>
              </a:cxn>
              <a:cxn ang="0">
                <a:pos x="143" y="321"/>
              </a:cxn>
              <a:cxn ang="0">
                <a:pos x="157" y="307"/>
              </a:cxn>
              <a:cxn ang="0">
                <a:pos x="143" y="293"/>
              </a:cxn>
              <a:cxn ang="0">
                <a:pos x="107" y="293"/>
              </a:cxn>
              <a:cxn ang="0">
                <a:pos x="107" y="283"/>
              </a:cxn>
              <a:cxn ang="0">
                <a:pos x="95" y="277"/>
              </a:cxn>
              <a:cxn ang="0">
                <a:pos x="95" y="156"/>
              </a:cxn>
              <a:cxn ang="0">
                <a:pos x="107" y="150"/>
              </a:cxn>
              <a:cxn ang="0">
                <a:pos x="107" y="133"/>
              </a:cxn>
              <a:cxn ang="0">
                <a:pos x="117" y="134"/>
              </a:cxn>
              <a:cxn ang="0">
                <a:pos x="168" y="84"/>
              </a:cxn>
              <a:cxn ang="0">
                <a:pos x="132" y="36"/>
              </a:cxn>
              <a:cxn ang="0">
                <a:pos x="84" y="0"/>
              </a:cxn>
              <a:cxn ang="0">
                <a:pos x="36" y="36"/>
              </a:cxn>
              <a:cxn ang="0">
                <a:pos x="0" y="84"/>
              </a:cxn>
              <a:cxn ang="0">
                <a:pos x="84" y="31"/>
              </a:cxn>
              <a:cxn ang="0">
                <a:pos x="107" y="54"/>
              </a:cxn>
              <a:cxn ang="0">
                <a:pos x="106" y="62"/>
              </a:cxn>
              <a:cxn ang="0">
                <a:pos x="129" y="87"/>
              </a:cxn>
              <a:cxn ang="0">
                <a:pos x="105" y="111"/>
              </a:cxn>
              <a:cxn ang="0">
                <a:pos x="84" y="100"/>
              </a:cxn>
              <a:cxn ang="0">
                <a:pos x="63" y="111"/>
              </a:cxn>
              <a:cxn ang="0">
                <a:pos x="38" y="87"/>
              </a:cxn>
              <a:cxn ang="0">
                <a:pos x="62" y="62"/>
              </a:cxn>
              <a:cxn ang="0">
                <a:pos x="61" y="54"/>
              </a:cxn>
              <a:cxn ang="0">
                <a:pos x="84" y="31"/>
              </a:cxn>
              <a:cxn ang="0">
                <a:pos x="84" y="31"/>
              </a:cxn>
              <a:cxn ang="0">
                <a:pos x="84" y="31"/>
              </a:cxn>
            </a:cxnLst>
            <a:rect l="0" t="0" r="r" b="b"/>
            <a:pathLst>
              <a:path w="168" h="392">
                <a:moveTo>
                  <a:pt x="0" y="84"/>
                </a:moveTo>
                <a:cubicBezTo>
                  <a:pt x="0" y="112"/>
                  <a:pt x="23" y="134"/>
                  <a:pt x="50" y="134"/>
                </a:cubicBezTo>
                <a:cubicBezTo>
                  <a:pt x="54" y="134"/>
                  <a:pt x="57" y="134"/>
                  <a:pt x="61" y="133"/>
                </a:cubicBezTo>
                <a:cubicBezTo>
                  <a:pt x="61" y="148"/>
                  <a:pt x="61" y="148"/>
                  <a:pt x="61" y="148"/>
                </a:cubicBezTo>
                <a:cubicBezTo>
                  <a:pt x="73" y="154"/>
                  <a:pt x="73" y="154"/>
                  <a:pt x="73" y="154"/>
                </a:cubicBezTo>
                <a:cubicBezTo>
                  <a:pt x="73" y="278"/>
                  <a:pt x="73" y="278"/>
                  <a:pt x="73" y="278"/>
                </a:cubicBezTo>
                <a:cubicBezTo>
                  <a:pt x="61" y="284"/>
                  <a:pt x="61" y="284"/>
                  <a:pt x="61" y="284"/>
                </a:cubicBezTo>
                <a:cubicBezTo>
                  <a:pt x="61" y="377"/>
                  <a:pt x="61" y="377"/>
                  <a:pt x="61" y="377"/>
                </a:cubicBezTo>
                <a:cubicBezTo>
                  <a:pt x="61" y="385"/>
                  <a:pt x="67" y="392"/>
                  <a:pt x="75" y="392"/>
                </a:cubicBezTo>
                <a:cubicBezTo>
                  <a:pt x="93" y="392"/>
                  <a:pt x="93" y="392"/>
                  <a:pt x="93" y="392"/>
                </a:cubicBezTo>
                <a:cubicBezTo>
                  <a:pt x="101" y="392"/>
                  <a:pt x="107" y="385"/>
                  <a:pt x="107" y="377"/>
                </a:cubicBezTo>
                <a:cubicBezTo>
                  <a:pt x="107" y="357"/>
                  <a:pt x="107" y="357"/>
                  <a:pt x="107" y="357"/>
                </a:cubicBezTo>
                <a:cubicBezTo>
                  <a:pt x="143" y="357"/>
                  <a:pt x="143" y="357"/>
                  <a:pt x="143" y="357"/>
                </a:cubicBezTo>
                <a:cubicBezTo>
                  <a:pt x="150" y="357"/>
                  <a:pt x="157" y="350"/>
                  <a:pt x="157" y="343"/>
                </a:cubicBezTo>
                <a:cubicBezTo>
                  <a:pt x="157" y="335"/>
                  <a:pt x="150" y="329"/>
                  <a:pt x="143" y="329"/>
                </a:cubicBezTo>
                <a:cubicBezTo>
                  <a:pt x="107" y="329"/>
                  <a:pt x="107" y="329"/>
                  <a:pt x="107" y="329"/>
                </a:cubicBezTo>
                <a:cubicBezTo>
                  <a:pt x="107" y="321"/>
                  <a:pt x="107" y="321"/>
                  <a:pt x="107" y="321"/>
                </a:cubicBezTo>
                <a:cubicBezTo>
                  <a:pt x="143" y="321"/>
                  <a:pt x="143" y="321"/>
                  <a:pt x="143" y="321"/>
                </a:cubicBezTo>
                <a:cubicBezTo>
                  <a:pt x="150" y="321"/>
                  <a:pt x="157" y="314"/>
                  <a:pt x="157" y="307"/>
                </a:cubicBezTo>
                <a:cubicBezTo>
                  <a:pt x="157" y="299"/>
                  <a:pt x="150" y="293"/>
                  <a:pt x="143" y="293"/>
                </a:cubicBezTo>
                <a:cubicBezTo>
                  <a:pt x="107" y="293"/>
                  <a:pt x="107" y="293"/>
                  <a:pt x="107" y="293"/>
                </a:cubicBezTo>
                <a:cubicBezTo>
                  <a:pt x="107" y="283"/>
                  <a:pt x="107" y="283"/>
                  <a:pt x="107" y="283"/>
                </a:cubicBezTo>
                <a:cubicBezTo>
                  <a:pt x="95" y="277"/>
                  <a:pt x="95" y="277"/>
                  <a:pt x="95" y="277"/>
                </a:cubicBezTo>
                <a:cubicBezTo>
                  <a:pt x="95" y="156"/>
                  <a:pt x="95" y="156"/>
                  <a:pt x="95" y="156"/>
                </a:cubicBezTo>
                <a:cubicBezTo>
                  <a:pt x="107" y="150"/>
                  <a:pt x="107" y="150"/>
                  <a:pt x="107" y="150"/>
                </a:cubicBezTo>
                <a:cubicBezTo>
                  <a:pt x="107" y="133"/>
                  <a:pt x="107" y="133"/>
                  <a:pt x="107" y="133"/>
                </a:cubicBezTo>
                <a:cubicBezTo>
                  <a:pt x="110" y="134"/>
                  <a:pt x="114" y="134"/>
                  <a:pt x="117" y="134"/>
                </a:cubicBezTo>
                <a:cubicBezTo>
                  <a:pt x="145" y="134"/>
                  <a:pt x="168" y="112"/>
                  <a:pt x="168" y="84"/>
                </a:cubicBezTo>
                <a:cubicBezTo>
                  <a:pt x="168" y="61"/>
                  <a:pt x="153" y="42"/>
                  <a:pt x="132" y="36"/>
                </a:cubicBezTo>
                <a:cubicBezTo>
                  <a:pt x="126" y="15"/>
                  <a:pt x="107" y="0"/>
                  <a:pt x="84" y="0"/>
                </a:cubicBezTo>
                <a:cubicBezTo>
                  <a:pt x="61" y="0"/>
                  <a:pt x="42" y="15"/>
                  <a:pt x="36" y="36"/>
                </a:cubicBezTo>
                <a:cubicBezTo>
                  <a:pt x="15" y="42"/>
                  <a:pt x="0" y="61"/>
                  <a:pt x="0" y="84"/>
                </a:cubicBezTo>
                <a:close/>
                <a:moveTo>
                  <a:pt x="84" y="31"/>
                </a:moveTo>
                <a:cubicBezTo>
                  <a:pt x="97" y="31"/>
                  <a:pt x="107" y="41"/>
                  <a:pt x="107" y="54"/>
                </a:cubicBezTo>
                <a:cubicBezTo>
                  <a:pt x="107" y="57"/>
                  <a:pt x="106" y="59"/>
                  <a:pt x="106" y="62"/>
                </a:cubicBezTo>
                <a:cubicBezTo>
                  <a:pt x="119" y="62"/>
                  <a:pt x="129" y="73"/>
                  <a:pt x="129" y="87"/>
                </a:cubicBezTo>
                <a:cubicBezTo>
                  <a:pt x="129" y="100"/>
                  <a:pt x="118" y="111"/>
                  <a:pt x="105" y="111"/>
                </a:cubicBezTo>
                <a:cubicBezTo>
                  <a:pt x="96" y="111"/>
                  <a:pt x="88" y="107"/>
                  <a:pt x="84" y="100"/>
                </a:cubicBezTo>
                <a:cubicBezTo>
                  <a:pt x="79" y="107"/>
                  <a:pt x="72" y="111"/>
                  <a:pt x="63" y="111"/>
                </a:cubicBezTo>
                <a:cubicBezTo>
                  <a:pt x="49" y="111"/>
                  <a:pt x="38" y="100"/>
                  <a:pt x="38" y="87"/>
                </a:cubicBezTo>
                <a:cubicBezTo>
                  <a:pt x="38" y="73"/>
                  <a:pt x="49" y="62"/>
                  <a:pt x="62" y="62"/>
                </a:cubicBezTo>
                <a:cubicBezTo>
                  <a:pt x="61" y="59"/>
                  <a:pt x="61" y="57"/>
                  <a:pt x="61" y="54"/>
                </a:cubicBezTo>
                <a:cubicBezTo>
                  <a:pt x="61" y="41"/>
                  <a:pt x="71" y="31"/>
                  <a:pt x="84" y="31"/>
                </a:cubicBezTo>
                <a:close/>
                <a:moveTo>
                  <a:pt x="84" y="31"/>
                </a:moveTo>
                <a:cubicBezTo>
                  <a:pt x="84" y="31"/>
                  <a:pt x="84" y="31"/>
                  <a:pt x="84" y="31"/>
                </a:cubicBezTo>
              </a:path>
            </a:pathLst>
          </a:custGeom>
          <a:solidFill>
            <a:schemeClr val="bg2">
              <a:lumMod val="65000"/>
            </a:schemeClr>
          </a:solidFill>
          <a:ln w="9525">
            <a:noFill/>
            <a:round/>
          </a:ln>
        </p:spPr>
        <p:txBody>
          <a:bodyPr anchor="t" anchorCtr="0" bIns="34289" compatLnSpc="1" lIns="68576" numCol="1" rIns="68576" tIns="34289" vert="horz" wrap="square"/>
          <a:p>
            <a:endParaRPr sz="1280" lang="en-US">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grpSp>
        <p:nvGrpSpPr>
          <p:cNvPr id="61" name="Group 17"/>
          <p:cNvGrpSpPr/>
          <p:nvPr/>
        </p:nvGrpSpPr>
        <p:grpSpPr>
          <a:xfrm rot="1568449">
            <a:off x="2462108" y="2655535"/>
            <a:ext cx="2324111" cy="695538"/>
            <a:chOff x="3047999" y="2196251"/>
            <a:chExt cx="2662589" cy="796834"/>
          </a:xfrm>
        </p:grpSpPr>
        <p:sp>
          <p:nvSpPr>
            <p:cNvPr id="1048636" name="Rounded Rectangle 6"/>
            <p:cNvSpPr/>
            <p:nvPr/>
          </p:nvSpPr>
          <p:spPr bwMode="auto">
            <a:xfrm>
              <a:off x="3616180" y="2242087"/>
              <a:ext cx="2094408" cy="750998"/>
            </a:xfrm>
            <a:prstGeom prst="roundRect"/>
            <a:solidFill>
              <a:schemeClr val="bg2">
                <a:lumMod val="65000"/>
              </a:schemeClr>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sp>
          <p:nvSpPr>
            <p:cNvPr id="1048637" name="Rounded Rectangle 7"/>
            <p:cNvSpPr/>
            <p:nvPr/>
          </p:nvSpPr>
          <p:spPr bwMode="auto">
            <a:xfrm>
              <a:off x="3581401" y="2196251"/>
              <a:ext cx="2094408" cy="750998"/>
            </a:xfrm>
            <a:prstGeom prst="roundRect"/>
            <a:solidFill>
              <a:schemeClr val="accent1"/>
            </a:solidFill>
            <a:ln>
              <a:noFill/>
            </a:ln>
            <a:effectLst>
              <a:outerShdw algn="ctr" blurRad="63500" rotWithShape="0">
                <a:prstClr val="black">
                  <a:alpha val="40000"/>
                </a:prstClr>
              </a:outerShdw>
            </a:effectLst>
          </p:spPr>
          <p:txBody>
            <a:bodyPr anchor="ctr" anchorCtr="1" bIns="14288" lIns="14288" rIns="14288" tIns="14288" wrap="none">
              <a:noAutofit/>
            </a:bodyPr>
            <a:p>
              <a:pPr algn="ctr"/>
              <a:r>
                <a:rPr altLang="zh-CN" dirty="0" sz="1350" lang="en-US" smtClean="0">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rPr>
                <a:t>Enter title</a:t>
              </a:r>
              <a:endParaRPr altLang="zh-CN" dirty="0"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grpSp>
          <p:nvGrpSpPr>
            <p:cNvPr id="62" name="Group 22"/>
            <p:cNvGrpSpPr/>
            <p:nvPr/>
          </p:nvGrpSpPr>
          <p:grpSpPr>
            <a:xfrm rot="16200000">
              <a:off x="3369279" y="2174269"/>
              <a:ext cx="195640" cy="838200"/>
              <a:chOff x="3686186" y="1166322"/>
              <a:chExt cx="152400" cy="652944"/>
            </a:xfrm>
          </p:grpSpPr>
          <p:sp>
            <p:nvSpPr>
              <p:cNvPr id="1048638" name="Oval 9"/>
              <p:cNvSpPr/>
              <p:nvPr/>
            </p:nvSpPr>
            <p:spPr>
              <a:xfrm>
                <a:off x="3686186" y="1666867"/>
                <a:ext cx="152400" cy="152399"/>
              </a:xfrm>
              <a:prstGeom prst="ellipse"/>
              <a:solidFill>
                <a:schemeClr val="bg2">
                  <a:lumMod val="65000"/>
                </a:schemeClr>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sp>
            <p:nvSpPr>
              <p:cNvPr id="1048639" name="Rounded Rectangle 10"/>
              <p:cNvSpPr/>
              <p:nvPr/>
            </p:nvSpPr>
            <p:spPr>
              <a:xfrm>
                <a:off x="3737893" y="1166322"/>
                <a:ext cx="48984" cy="610899"/>
              </a:xfrm>
              <a:prstGeom prst="roundRect">
                <a:avLst>
                  <a:gd name="adj" fmla="val 38542"/>
                </a:avLst>
              </a:prstGeom>
              <a:solidFill>
                <a:schemeClr val="accent1"/>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grpSp>
      </p:grpSp>
      <p:grpSp>
        <p:nvGrpSpPr>
          <p:cNvPr id="63" name="Group 18"/>
          <p:cNvGrpSpPr/>
          <p:nvPr/>
        </p:nvGrpSpPr>
        <p:grpSpPr>
          <a:xfrm rot="140878">
            <a:off x="2735465" y="1996573"/>
            <a:ext cx="2324487" cy="692126"/>
            <a:chOff x="3047997" y="2196251"/>
            <a:chExt cx="2663020" cy="792925"/>
          </a:xfrm>
        </p:grpSpPr>
        <p:sp>
          <p:nvSpPr>
            <p:cNvPr id="1048640" name="Rounded Rectangle 12"/>
            <p:cNvSpPr/>
            <p:nvPr/>
          </p:nvSpPr>
          <p:spPr bwMode="auto">
            <a:xfrm>
              <a:off x="3616609" y="2238178"/>
              <a:ext cx="2094408" cy="750998"/>
            </a:xfrm>
            <a:prstGeom prst="roundRect"/>
            <a:solidFill>
              <a:schemeClr val="bg2">
                <a:lumMod val="65000"/>
              </a:schemeClr>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sp>
          <p:nvSpPr>
            <p:cNvPr id="1048641" name="Rounded Rectangle 13"/>
            <p:cNvSpPr/>
            <p:nvPr/>
          </p:nvSpPr>
          <p:spPr bwMode="auto">
            <a:xfrm>
              <a:off x="3581401" y="2196251"/>
              <a:ext cx="2094408" cy="750998"/>
            </a:xfrm>
            <a:prstGeom prst="roundRect"/>
            <a:solidFill>
              <a:schemeClr val="accent1"/>
            </a:solidFill>
            <a:ln>
              <a:noFill/>
            </a:ln>
            <a:effectLst>
              <a:outerShdw algn="ctr" blurRad="63500" rotWithShape="0">
                <a:prstClr val="black">
                  <a:alpha val="40000"/>
                </a:prstClr>
              </a:outerShdw>
            </a:effectLst>
          </p:spPr>
          <p:txBody>
            <a:bodyPr anchor="ctr" anchorCtr="1" bIns="14288" lIns="14288" rIns="14288" tIns="14288" wrap="none">
              <a:noAutofit/>
            </a:bodyPr>
            <a:p>
              <a:pPr algn="ctr"/>
              <a:r>
                <a:rPr altLang="zh-CN" dirty="0" sz="1350" lang="en-US" smtClean="0">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rPr>
                <a:t>Enter title</a:t>
              </a:r>
              <a:endParaRPr altLang="zh-CN" dirty="0"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grpSp>
          <p:nvGrpSpPr>
            <p:cNvPr id="64" name="Group 22"/>
            <p:cNvGrpSpPr/>
            <p:nvPr/>
          </p:nvGrpSpPr>
          <p:grpSpPr>
            <a:xfrm rot="16200000">
              <a:off x="3369277" y="2174270"/>
              <a:ext cx="195640" cy="838199"/>
              <a:chOff x="3686186" y="1166322"/>
              <a:chExt cx="152400" cy="652944"/>
            </a:xfrm>
          </p:grpSpPr>
          <p:sp>
            <p:nvSpPr>
              <p:cNvPr id="1048642" name="Oval 15"/>
              <p:cNvSpPr/>
              <p:nvPr/>
            </p:nvSpPr>
            <p:spPr>
              <a:xfrm>
                <a:off x="3686186" y="1666867"/>
                <a:ext cx="152400" cy="152399"/>
              </a:xfrm>
              <a:prstGeom prst="ellipse"/>
              <a:solidFill>
                <a:schemeClr val="bg2">
                  <a:lumMod val="65000"/>
                </a:schemeClr>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sp>
            <p:nvSpPr>
              <p:cNvPr id="1048643" name="Rounded Rectangle 16"/>
              <p:cNvSpPr/>
              <p:nvPr/>
            </p:nvSpPr>
            <p:spPr>
              <a:xfrm>
                <a:off x="3738410" y="1166322"/>
                <a:ext cx="47949" cy="610899"/>
              </a:xfrm>
              <a:prstGeom prst="roundRect">
                <a:avLst>
                  <a:gd name="adj" fmla="val 38542"/>
                </a:avLst>
              </a:prstGeom>
              <a:solidFill>
                <a:schemeClr val="accent1"/>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grpSp>
      </p:grpSp>
      <p:grpSp>
        <p:nvGrpSpPr>
          <p:cNvPr id="65" name="Group 28"/>
          <p:cNvGrpSpPr/>
          <p:nvPr/>
        </p:nvGrpSpPr>
        <p:grpSpPr>
          <a:xfrm rot="20546288">
            <a:off x="2615965" y="1466439"/>
            <a:ext cx="2326322" cy="691672"/>
            <a:chOff x="3047997" y="2196251"/>
            <a:chExt cx="2665122" cy="792405"/>
          </a:xfrm>
        </p:grpSpPr>
        <p:sp>
          <p:nvSpPr>
            <p:cNvPr id="1048644" name="Rounded Rectangle 18"/>
            <p:cNvSpPr/>
            <p:nvPr/>
          </p:nvSpPr>
          <p:spPr bwMode="auto">
            <a:xfrm>
              <a:off x="3618711" y="2237658"/>
              <a:ext cx="2094408" cy="750998"/>
            </a:xfrm>
            <a:prstGeom prst="roundRect"/>
            <a:solidFill>
              <a:schemeClr val="bg2">
                <a:lumMod val="65000"/>
              </a:schemeClr>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sp>
          <p:nvSpPr>
            <p:cNvPr id="1048645" name="Rounded Rectangle 19"/>
            <p:cNvSpPr/>
            <p:nvPr/>
          </p:nvSpPr>
          <p:spPr bwMode="auto">
            <a:xfrm>
              <a:off x="3581401" y="2196251"/>
              <a:ext cx="2094408" cy="750998"/>
            </a:xfrm>
            <a:prstGeom prst="roundRect"/>
            <a:solidFill>
              <a:schemeClr val="accent1"/>
            </a:solidFill>
            <a:ln>
              <a:noFill/>
            </a:ln>
            <a:effectLst>
              <a:outerShdw algn="ctr" blurRad="63500" rotWithShape="0">
                <a:prstClr val="black">
                  <a:alpha val="40000"/>
                </a:prstClr>
              </a:outerShdw>
            </a:effectLst>
          </p:spPr>
          <p:txBody>
            <a:bodyPr anchor="ctr" anchorCtr="1" bIns="14288" lIns="14288" rIns="14288" tIns="14288" wrap="none">
              <a:noAutofit/>
            </a:bodyPr>
            <a:p>
              <a:pPr algn="ctr"/>
              <a:r>
                <a:rPr altLang="zh-CN" dirty="0" sz="1350" lang="en-US" smtClean="0">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rPr>
                <a:t>Enter title</a:t>
              </a:r>
              <a:endParaRPr dirty="0"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grpSp>
          <p:nvGrpSpPr>
            <p:cNvPr id="66" name="Group 22"/>
            <p:cNvGrpSpPr/>
            <p:nvPr/>
          </p:nvGrpSpPr>
          <p:grpSpPr>
            <a:xfrm rot="16200000">
              <a:off x="3369277" y="2174271"/>
              <a:ext cx="195640" cy="838199"/>
              <a:chOff x="3686186" y="1166322"/>
              <a:chExt cx="152400" cy="652944"/>
            </a:xfrm>
          </p:grpSpPr>
          <p:sp>
            <p:nvSpPr>
              <p:cNvPr id="1048646" name="Oval 21"/>
              <p:cNvSpPr/>
              <p:nvPr/>
            </p:nvSpPr>
            <p:spPr>
              <a:xfrm>
                <a:off x="3686186" y="1666867"/>
                <a:ext cx="152400" cy="152399"/>
              </a:xfrm>
              <a:prstGeom prst="ellipse"/>
              <a:solidFill>
                <a:schemeClr val="bg2">
                  <a:lumMod val="65000"/>
                </a:schemeClr>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sp>
            <p:nvSpPr>
              <p:cNvPr id="1048647" name="Rounded Rectangle 22"/>
              <p:cNvSpPr/>
              <p:nvPr/>
            </p:nvSpPr>
            <p:spPr>
              <a:xfrm>
                <a:off x="3738410" y="1166322"/>
                <a:ext cx="47949" cy="610899"/>
              </a:xfrm>
              <a:prstGeom prst="roundRect">
                <a:avLst>
                  <a:gd name="adj" fmla="val 38542"/>
                </a:avLst>
              </a:prstGeom>
              <a:solidFill>
                <a:schemeClr val="accent1"/>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grpSp>
      </p:grpSp>
      <p:grpSp>
        <p:nvGrpSpPr>
          <p:cNvPr id="67" name="Group 17"/>
          <p:cNvGrpSpPr/>
          <p:nvPr/>
        </p:nvGrpSpPr>
        <p:grpSpPr>
          <a:xfrm rot="18174686" flipH="1">
            <a:off x="404886" y="2954787"/>
            <a:ext cx="2324111" cy="695538"/>
            <a:chOff x="3047999" y="2196251"/>
            <a:chExt cx="2662589" cy="796834"/>
          </a:xfrm>
        </p:grpSpPr>
        <p:sp>
          <p:nvSpPr>
            <p:cNvPr id="1048648" name="Rounded Rectangle 49"/>
            <p:cNvSpPr/>
            <p:nvPr/>
          </p:nvSpPr>
          <p:spPr bwMode="auto">
            <a:xfrm>
              <a:off x="3616180" y="2242087"/>
              <a:ext cx="2094408" cy="750998"/>
            </a:xfrm>
            <a:prstGeom prst="roundRect"/>
            <a:solidFill>
              <a:schemeClr val="bg2">
                <a:lumMod val="65000"/>
              </a:schemeClr>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sp>
          <p:nvSpPr>
            <p:cNvPr id="1048649" name="Rounded Rectangle 50"/>
            <p:cNvSpPr/>
            <p:nvPr/>
          </p:nvSpPr>
          <p:spPr bwMode="auto">
            <a:xfrm>
              <a:off x="3581401" y="2196251"/>
              <a:ext cx="2094408" cy="750998"/>
            </a:xfrm>
            <a:prstGeom prst="roundRect"/>
            <a:solidFill>
              <a:schemeClr val="accent1"/>
            </a:solidFill>
            <a:ln>
              <a:noFill/>
            </a:ln>
            <a:effectLst>
              <a:outerShdw algn="ctr" blurRad="63500" rotWithShape="0">
                <a:prstClr val="black">
                  <a:alpha val="40000"/>
                </a:prstClr>
              </a:outerShdw>
            </a:effectLst>
          </p:spPr>
          <p:txBody>
            <a:bodyPr anchor="ctr" anchorCtr="1" bIns="14288" lIns="14288" rIns="14288" tIns="14288" wrap="none">
              <a:noAutofit/>
            </a:bodyPr>
            <a:p>
              <a:pPr algn="ctr"/>
              <a:r>
                <a:rPr altLang="zh-CN" dirty="0" sz="1350" lang="en-US" smtClean="0">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rPr>
                <a:t>Enter title</a:t>
              </a:r>
              <a:endParaRPr altLang="zh-CN" dirty="0"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grpSp>
          <p:nvGrpSpPr>
            <p:cNvPr id="68" name="Group 22"/>
            <p:cNvGrpSpPr/>
            <p:nvPr/>
          </p:nvGrpSpPr>
          <p:grpSpPr>
            <a:xfrm rot="16200000">
              <a:off x="3369279" y="2174269"/>
              <a:ext cx="195640" cy="838200"/>
              <a:chOff x="3686186" y="1166322"/>
              <a:chExt cx="152400" cy="652944"/>
            </a:xfrm>
          </p:grpSpPr>
          <p:sp>
            <p:nvSpPr>
              <p:cNvPr id="1048650" name="Oval 52"/>
              <p:cNvSpPr/>
              <p:nvPr/>
            </p:nvSpPr>
            <p:spPr>
              <a:xfrm>
                <a:off x="3686186" y="1666867"/>
                <a:ext cx="152400" cy="152399"/>
              </a:xfrm>
              <a:prstGeom prst="ellipse"/>
              <a:solidFill>
                <a:schemeClr val="bg2">
                  <a:lumMod val="65000"/>
                </a:schemeClr>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sp>
            <p:nvSpPr>
              <p:cNvPr id="1048651" name="Rounded Rectangle 53"/>
              <p:cNvSpPr/>
              <p:nvPr/>
            </p:nvSpPr>
            <p:spPr>
              <a:xfrm>
                <a:off x="3737893" y="1166322"/>
                <a:ext cx="48984" cy="610899"/>
              </a:xfrm>
              <a:prstGeom prst="roundRect">
                <a:avLst>
                  <a:gd name="adj" fmla="val 38542"/>
                </a:avLst>
              </a:prstGeom>
              <a:solidFill>
                <a:schemeClr val="accent1"/>
              </a:solidFill>
              <a:ln>
                <a:noFill/>
              </a:ln>
              <a:effectLst>
                <a:outerShdw algn="ctr" blurRad="63500" rotWithShape="0">
                  <a:prstClr val="black">
                    <a:alpha val="40000"/>
                  </a:prstClr>
                </a:outerShdw>
              </a:effectLst>
            </p:spPr>
            <p:txBody>
              <a:bodyPr anchor="ctr" anchorCtr="1" bIns="14288" lIns="14288" rIns="14288" tIns="14288" wrap="none">
                <a:noAutofit/>
              </a:bodyPr>
              <a:p>
                <a:pPr algn="ctr"/>
                <a:endParaRPr sz="1350" lang="en-US">
                  <a:solidFill>
                    <a:schemeClr val="bg1"/>
                  </a:solidFill>
                  <a:latin typeface="Arial" panose="020B0604020202020204" pitchFamily="34" charset="0"/>
                  <a:ea typeface="Arial" panose="020B0604020202020204" pitchFamily="34" charset="0"/>
                  <a:cs typeface="Arial" panose="020B0604020202020204" pitchFamily="34" charset="0"/>
                  <a:sym typeface="Times New Roman" panose="02020603050405020304" pitchFamily="18" charset="0"/>
                </a:endParaRPr>
              </a:p>
            </p:txBody>
          </p:sp>
        </p:grpSp>
      </p:grpSp>
      <p:sp>
        <p:nvSpPr>
          <p:cNvPr id="1048652" name=""/>
          <p:cNvSpPr txBox="1"/>
          <p:nvPr/>
        </p:nvSpPr>
        <p:spPr>
          <a:xfrm>
            <a:off x="4950470" y="301418"/>
            <a:ext cx="4084926" cy="4358639"/>
          </a:xfrm>
          <a:prstGeom prst="rect"/>
        </p:spPr>
        <p:txBody>
          <a:bodyPr rtlCol="0" wrap="square">
            <a:spAutoFit/>
          </a:bodyPr>
          <a:p>
            <a:r>
              <a:rPr b="1" sz="3600" i="1" lang="uz-UZ-#Latn">
                <a:solidFill>
                  <a:srgbClr val="0070C0"/>
                </a:solidFill>
                <a:effectLst>
                  <a:outerShdw algn="br" blurRad="38100" dir="2700000" dist="38100" rotWithShape="0">
                    <a:srgbClr val="000000"/>
                  </a:outerShdw>
                </a:effectLst>
              </a:rPr>
              <a:t>JavaScript veb-sahifaga interaktivlik va dinamik xatti-harakatlarni qo'shish uchun ishlatilishi mumkin.</a:t>
            </a:r>
            <a:endParaRPr b="1" sz="2800" i="1" lang="uz-UZ-#Latn">
              <a:solidFill>
                <a:srgbClr val="0070C0"/>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0" p14:dur="1200">
        <p:dissolve/>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grpId="0" id="5" nodeType="afterEffect" presetClass="entr" presetID="10" presetSubtype="0">
                                  <p:stCondLst>
                                    <p:cond delay="0"/>
                                  </p:stCondLst>
                                  <p:childTnLst>
                                    <p:set>
                                      <p:cBhvr>
                                        <p:cTn dur="1" fill="hold" id="6">
                                          <p:stCondLst>
                                            <p:cond delay="0"/>
                                          </p:stCondLst>
                                        </p:cTn>
                                        <p:tgtEl>
                                          <p:spTgt spid="1048635"/>
                                        </p:tgtEl>
                                        <p:attrNameLst>
                                          <p:attrName>style.visibility</p:attrName>
                                        </p:attrNameLst>
                                      </p:cBhvr>
                                      <p:to>
                                        <p:strVal val="visible"/>
                                      </p:to>
                                    </p:set>
                                    <p:animEffect transition="in" filter="fade">
                                      <p:cBhvr>
                                        <p:cTn dur="500" id="7"/>
                                        <p:tgtEl>
                                          <p:spTgt spid="1048635"/>
                                        </p:tgtEl>
                                      </p:cBhvr>
                                    </p:animEffect>
                                  </p:childTnLst>
                                </p:cTn>
                              </p:par>
                            </p:childTnLst>
                          </p:cTn>
                        </p:par>
                        <p:par>
                          <p:cTn fill="hold" id="8">
                            <p:stCondLst>
                              <p:cond delay="500"/>
                            </p:stCondLst>
                            <p:childTnLst>
                              <p:par>
                                <p:cTn fill="hold" id="9" nodeType="afterEffect" presetClass="entr" presetID="22" presetSubtype="8">
                                  <p:stCondLst>
                                    <p:cond delay="0"/>
                                  </p:stCondLst>
                                  <p:childTnLst>
                                    <p:set>
                                      <p:cBhvr>
                                        <p:cTn dur="1" fill="hold" id="10">
                                          <p:stCondLst>
                                            <p:cond delay="0"/>
                                          </p:stCondLst>
                                        </p:cTn>
                                        <p:tgtEl>
                                          <p:spTgt spid="65"/>
                                        </p:tgtEl>
                                        <p:attrNameLst>
                                          <p:attrName>style.visibility</p:attrName>
                                        </p:attrNameLst>
                                      </p:cBhvr>
                                      <p:to>
                                        <p:strVal val="visible"/>
                                      </p:to>
                                    </p:set>
                                    <p:animEffect transition="in" filter="wipe(left)">
                                      <p:cBhvr>
                                        <p:cTn dur="500" id="11"/>
                                        <p:tgtEl>
                                          <p:spTgt spid="65"/>
                                        </p:tgtEl>
                                      </p:cBhvr>
                                    </p:animEffect>
                                  </p:childTnLst>
                                </p:cTn>
                              </p:par>
                            </p:childTnLst>
                          </p:cTn>
                        </p:par>
                        <p:par>
                          <p:cTn fill="hold" id="12">
                            <p:stCondLst>
                              <p:cond delay="1000"/>
                            </p:stCondLst>
                            <p:childTnLst>
                              <p:par>
                                <p:cTn fill="hold" id="13" nodeType="afterEffect" presetClass="entr" presetID="22" presetSubtype="8">
                                  <p:stCondLst>
                                    <p:cond delay="0"/>
                                  </p:stCondLst>
                                  <p:childTnLst>
                                    <p:set>
                                      <p:cBhvr>
                                        <p:cTn dur="1" fill="hold" id="14">
                                          <p:stCondLst>
                                            <p:cond delay="0"/>
                                          </p:stCondLst>
                                        </p:cTn>
                                        <p:tgtEl>
                                          <p:spTgt spid="63"/>
                                        </p:tgtEl>
                                        <p:attrNameLst>
                                          <p:attrName>style.visibility</p:attrName>
                                        </p:attrNameLst>
                                      </p:cBhvr>
                                      <p:to>
                                        <p:strVal val="visible"/>
                                      </p:to>
                                    </p:set>
                                    <p:animEffect transition="in" filter="wipe(left)">
                                      <p:cBhvr>
                                        <p:cTn dur="500" id="15"/>
                                        <p:tgtEl>
                                          <p:spTgt spid="63"/>
                                        </p:tgtEl>
                                      </p:cBhvr>
                                    </p:animEffect>
                                  </p:childTnLst>
                                </p:cTn>
                              </p:par>
                            </p:childTnLst>
                          </p:cTn>
                        </p:par>
                        <p:par>
                          <p:cTn fill="hold" id="16">
                            <p:stCondLst>
                              <p:cond delay="1500"/>
                            </p:stCondLst>
                            <p:childTnLst>
                              <p:par>
                                <p:cTn fill="hold" id="17" nodeType="afterEffect" presetClass="entr" presetID="18" presetSubtype="6">
                                  <p:stCondLst>
                                    <p:cond delay="0"/>
                                  </p:stCondLst>
                                  <p:childTnLst>
                                    <p:set>
                                      <p:cBhvr>
                                        <p:cTn dur="1" fill="hold" id="18">
                                          <p:stCondLst>
                                            <p:cond delay="0"/>
                                          </p:stCondLst>
                                        </p:cTn>
                                        <p:tgtEl>
                                          <p:spTgt spid="61"/>
                                        </p:tgtEl>
                                        <p:attrNameLst>
                                          <p:attrName>style.visibility</p:attrName>
                                        </p:attrNameLst>
                                      </p:cBhvr>
                                      <p:to>
                                        <p:strVal val="visible"/>
                                      </p:to>
                                    </p:set>
                                    <p:animEffect transition="in" filter="strips(downRight)">
                                      <p:cBhvr>
                                        <p:cTn dur="500" id="19"/>
                                        <p:tgtEl>
                                          <p:spTgt spid="61"/>
                                        </p:tgtEl>
                                      </p:cBhvr>
                                    </p:animEffect>
                                  </p:childTnLst>
                                </p:cTn>
                              </p:par>
                            </p:childTnLst>
                          </p:cTn>
                        </p:par>
                        <p:par>
                          <p:cTn fill="hold" id="20">
                            <p:stCondLst>
                              <p:cond delay="2000"/>
                            </p:stCondLst>
                            <p:childTnLst>
                              <p:par>
                                <p:cTn fill="hold" id="21" nodeType="afterEffect" presetClass="entr" presetID="22" presetSubtype="1">
                                  <p:stCondLst>
                                    <p:cond delay="0"/>
                                  </p:stCondLst>
                                  <p:childTnLst>
                                    <p:set>
                                      <p:cBhvr>
                                        <p:cTn dur="1" fill="hold" id="22">
                                          <p:stCondLst>
                                            <p:cond delay="0"/>
                                          </p:stCondLst>
                                        </p:cTn>
                                        <p:tgtEl>
                                          <p:spTgt spid="67"/>
                                        </p:tgtEl>
                                        <p:attrNameLst>
                                          <p:attrName>style.visibility</p:attrName>
                                        </p:attrNameLst>
                                      </p:cBhvr>
                                      <p:to>
                                        <p:strVal val="visible"/>
                                      </p:to>
                                    </p:set>
                                    <p:animEffect transition="in" filter="wipe(up)">
                                      <p:cBhvr>
                                        <p:cTn dur="500" id="23"/>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3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71" name=""/>
        <p:cNvGrpSpPr/>
        <p:nvPr/>
      </p:nvGrpSpPr>
      <p:grpSpPr>
        <a:xfrm>
          <a:off x="0" y="0"/>
          <a:ext cx="0" cy="0"/>
          <a:chOff x="0" y="0"/>
          <a:chExt cx="0" cy="0"/>
        </a:xfrm>
      </p:grpSpPr>
      <p:sp>
        <p:nvSpPr>
          <p:cNvPr id="1048656" name="Freeform 12"/>
          <p:cNvSpPr/>
          <p:nvPr/>
        </p:nvSpPr>
        <p:spPr bwMode="auto">
          <a:xfrm>
            <a:off x="-2576942" y="323017"/>
            <a:ext cx="12934080" cy="4497466"/>
          </a:xfrm>
          <a:custGeom>
            <a:avLst/>
            <a:gdLst>
              <a:gd name="T0" fmla="*/ 446 w 657"/>
              <a:gd name="T1" fmla="*/ 443 h 443"/>
              <a:gd name="T2" fmla="*/ 0 w 657"/>
              <a:gd name="T3" fmla="*/ 443 h 443"/>
              <a:gd name="T4" fmla="*/ 212 w 657"/>
              <a:gd name="T5" fmla="*/ 220 h 443"/>
              <a:gd name="T6" fmla="*/ 0 w 657"/>
              <a:gd name="T7" fmla="*/ 0 h 443"/>
              <a:gd name="T8" fmla="*/ 446 w 657"/>
              <a:gd name="T9" fmla="*/ 0 h 443"/>
              <a:gd name="T10" fmla="*/ 657 w 657"/>
              <a:gd name="T11" fmla="*/ 220 h 443"/>
              <a:gd name="T12" fmla="*/ 446 w 657"/>
              <a:gd name="T13" fmla="*/ 443 h 443"/>
            </a:gdLst>
            <a:ahLst/>
            <a:cxnLst>
              <a:cxn ang="0">
                <a:pos x="T0" y="T1"/>
              </a:cxn>
              <a:cxn ang="0">
                <a:pos x="T2" y="T3"/>
              </a:cxn>
              <a:cxn ang="0">
                <a:pos x="T4" y="T5"/>
              </a:cxn>
              <a:cxn ang="0">
                <a:pos x="T6" y="T7"/>
              </a:cxn>
              <a:cxn ang="0">
                <a:pos x="T8" y="T9"/>
              </a:cxn>
              <a:cxn ang="0">
                <a:pos x="T10" y="T11"/>
              </a:cxn>
              <a:cxn ang="0">
                <a:pos x="T12" y="T13"/>
              </a:cxn>
            </a:cxnLst>
            <a:rect l="0" t="0" r="r" b="b"/>
            <a:pathLst>
              <a:path w="657" h="443">
                <a:moveTo>
                  <a:pt x="446" y="443"/>
                </a:moveTo>
                <a:lnTo>
                  <a:pt x="0" y="443"/>
                </a:lnTo>
                <a:lnTo>
                  <a:pt x="212" y="220"/>
                </a:lnTo>
                <a:lnTo>
                  <a:pt x="0" y="0"/>
                </a:lnTo>
                <a:lnTo>
                  <a:pt x="446" y="0"/>
                </a:lnTo>
                <a:lnTo>
                  <a:pt x="657" y="220"/>
                </a:lnTo>
                <a:lnTo>
                  <a:pt x="446" y="443"/>
                </a:lnTo>
                <a:close/>
              </a:path>
            </a:pathLst>
          </a:custGeom>
          <a:solidFill>
            <a:schemeClr val="accent1"/>
          </a:solidFill>
          <a:ln>
            <a:noFill/>
          </a:ln>
          <a:effectLst>
            <a:outerShdw algn="ctr" blurRad="63500" rotWithShape="0">
              <a:prstClr val="black">
                <a:alpha val="40000"/>
              </a:prstClr>
            </a:outerShdw>
          </a:effectLst>
        </p:spPr>
        <p:txBody>
          <a:bodyPr anchor="ctr" anchorCtr="0" bIns="45720" compatLnSpc="1" lIns="91440" numCol="1" rIns="91440" tIns="45720" vert="horz" wrap="square"/>
          <a:p>
            <a:pPr algn="ctr"/>
            <a:endParaRPr altLang="en-US" sz="1000" lang="zh-CN">
              <a:solidFill>
                <a:schemeClr val="tx1">
                  <a:lumMod val="65000"/>
                  <a:lumOff val="35000"/>
                </a:schemeClr>
              </a:solidFill>
              <a:latin typeface="Arial" panose="020B0604020202020204" pitchFamily="34" charset="0"/>
              <a:ea typeface="Arial" panose="020B0604020202020204" pitchFamily="34" charset="0"/>
            </a:endParaRPr>
          </a:p>
        </p:txBody>
      </p:sp>
      <p:sp>
        <p:nvSpPr>
          <p:cNvPr id="1048657" name=""/>
          <p:cNvSpPr txBox="1"/>
          <p:nvPr/>
        </p:nvSpPr>
        <p:spPr>
          <a:xfrm>
            <a:off x="1411271" y="323016"/>
            <a:ext cx="5974772" cy="4434839"/>
          </a:xfrm>
          <a:prstGeom prst="rect"/>
        </p:spPr>
        <p:txBody>
          <a:bodyPr rtlCol="0" wrap="square">
            <a:spAutoFit/>
          </a:bodyPr>
          <a:p>
            <a:r>
              <a:rPr b="1" sz="3200" i="1" lang="uz-UZ-#Latn">
                <a:solidFill>
                  <a:srgbClr val="FFFFFF"/>
                </a:solidFill>
                <a:effectLst>
                  <a:outerShdw algn="br" blurRad="38100" dir="2700000" dist="38100" rotWithShape="0">
                    <a:srgbClr val="000000"/>
                  </a:outerShdw>
                </a:effectLst>
              </a:rPr>
              <a:t>JavaScript o'rganish uchun nisbatan oson til bo'lib, barcha asosiy veb-brauzerlar tomonidan qo'llab-quvvatlanadi. Sintaksis C va Java kabi boshqa dasturlash tillariga o'xshaydi va JavaScript-ni o'rganish va boshlashga </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0" p14:dur="1200">
        <p:dissolve/>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74" name=""/>
        <p:cNvGrpSpPr/>
        <p:nvPr/>
      </p:nvGrpSpPr>
      <p:grpSpPr>
        <a:xfrm>
          <a:off x="0" y="0"/>
          <a:ext cx="0" cy="0"/>
          <a:chOff x="0" y="0"/>
          <a:chExt cx="0" cy="0"/>
        </a:xfrm>
      </p:grpSpPr>
      <p:grpSp>
        <p:nvGrpSpPr>
          <p:cNvPr id="75" name="Group 1104" descr="e7d195523061f1c0f55f9af68525816972d868573ada39bc763F3977967589A5F92C178830C92595A6CE4D0132F8C206B2B04C416AAA86B7FD80AB023F78DAEB544E2F013E11B2B95AD21703D1C90034A379EC9026EFAAF5D8D3F6EDD7215B015B463D656B0929A814A5414683A393A7CC9BB506C975E20AD17C211CA623623BC48209FD1E344B18C2900D8641C9B362"/>
          <p:cNvGrpSpPr/>
          <p:nvPr/>
        </p:nvGrpSpPr>
        <p:grpSpPr>
          <a:xfrm>
            <a:off x="6689318" y="1849297"/>
            <a:ext cx="2168929" cy="3116314"/>
            <a:chOff x="6910388" y="223838"/>
            <a:chExt cx="6045200" cy="6692900"/>
          </a:xfrm>
          <a:solidFill>
            <a:schemeClr val="accent1"/>
          </a:solidFill>
        </p:grpSpPr>
        <p:sp>
          <p:nvSpPr>
            <p:cNvPr id="1048661" name="Freeform 92"/>
            <p:cNvSpPr/>
            <p:nvPr/>
          </p:nvSpPr>
          <p:spPr bwMode="auto">
            <a:xfrm>
              <a:off x="8704263" y="2757488"/>
              <a:ext cx="2085975" cy="4159250"/>
            </a:xfrm>
            <a:custGeom>
              <a:avLst/>
              <a:gdLst>
                <a:gd name="T0" fmla="*/ 1008 w 1314"/>
                <a:gd name="T1" fmla="*/ 1328 h 2620"/>
                <a:gd name="T2" fmla="*/ 1034 w 1314"/>
                <a:gd name="T3" fmla="*/ 1148 h 2620"/>
                <a:gd name="T4" fmla="*/ 1104 w 1314"/>
                <a:gd name="T5" fmla="*/ 860 h 2620"/>
                <a:gd name="T6" fmla="*/ 1184 w 1314"/>
                <a:gd name="T7" fmla="*/ 658 h 2620"/>
                <a:gd name="T8" fmla="*/ 1256 w 1314"/>
                <a:gd name="T9" fmla="*/ 532 h 2620"/>
                <a:gd name="T10" fmla="*/ 1304 w 1314"/>
                <a:gd name="T11" fmla="*/ 472 h 2620"/>
                <a:gd name="T12" fmla="*/ 1292 w 1314"/>
                <a:gd name="T13" fmla="*/ 466 h 2620"/>
                <a:gd name="T14" fmla="*/ 1228 w 1314"/>
                <a:gd name="T15" fmla="*/ 494 h 2620"/>
                <a:gd name="T16" fmla="*/ 1112 w 1314"/>
                <a:gd name="T17" fmla="*/ 574 h 2620"/>
                <a:gd name="T18" fmla="*/ 1062 w 1314"/>
                <a:gd name="T19" fmla="*/ 618 h 2620"/>
                <a:gd name="T20" fmla="*/ 1080 w 1314"/>
                <a:gd name="T21" fmla="*/ 494 h 2620"/>
                <a:gd name="T22" fmla="*/ 1118 w 1314"/>
                <a:gd name="T23" fmla="*/ 368 h 2620"/>
                <a:gd name="T24" fmla="*/ 1200 w 1314"/>
                <a:gd name="T25" fmla="*/ 168 h 2620"/>
                <a:gd name="T26" fmla="*/ 1182 w 1314"/>
                <a:gd name="T27" fmla="*/ 156 h 2620"/>
                <a:gd name="T28" fmla="*/ 1074 w 1314"/>
                <a:gd name="T29" fmla="*/ 276 h 2620"/>
                <a:gd name="T30" fmla="*/ 994 w 1314"/>
                <a:gd name="T31" fmla="*/ 402 h 2620"/>
                <a:gd name="T32" fmla="*/ 940 w 1314"/>
                <a:gd name="T33" fmla="*/ 518 h 2620"/>
                <a:gd name="T34" fmla="*/ 894 w 1314"/>
                <a:gd name="T35" fmla="*/ 658 h 2620"/>
                <a:gd name="T36" fmla="*/ 866 w 1314"/>
                <a:gd name="T37" fmla="*/ 500 h 2620"/>
                <a:gd name="T38" fmla="*/ 808 w 1314"/>
                <a:gd name="T39" fmla="*/ 304 h 2620"/>
                <a:gd name="T40" fmla="*/ 744 w 1314"/>
                <a:gd name="T41" fmla="*/ 158 h 2620"/>
                <a:gd name="T42" fmla="*/ 684 w 1314"/>
                <a:gd name="T43" fmla="*/ 62 h 2620"/>
                <a:gd name="T44" fmla="*/ 636 w 1314"/>
                <a:gd name="T45" fmla="*/ 0 h 2620"/>
                <a:gd name="T46" fmla="*/ 668 w 1314"/>
                <a:gd name="T47" fmla="*/ 96 h 2620"/>
                <a:gd name="T48" fmla="*/ 696 w 1314"/>
                <a:gd name="T49" fmla="*/ 236 h 2620"/>
                <a:gd name="T50" fmla="*/ 706 w 1314"/>
                <a:gd name="T51" fmla="*/ 372 h 2620"/>
                <a:gd name="T52" fmla="*/ 700 w 1314"/>
                <a:gd name="T53" fmla="*/ 496 h 2620"/>
                <a:gd name="T54" fmla="*/ 674 w 1314"/>
                <a:gd name="T55" fmla="*/ 670 h 2620"/>
                <a:gd name="T56" fmla="*/ 622 w 1314"/>
                <a:gd name="T57" fmla="*/ 532 h 2620"/>
                <a:gd name="T58" fmla="*/ 532 w 1314"/>
                <a:gd name="T59" fmla="*/ 366 h 2620"/>
                <a:gd name="T60" fmla="*/ 444 w 1314"/>
                <a:gd name="T61" fmla="*/ 248 h 2620"/>
                <a:gd name="T62" fmla="*/ 368 w 1314"/>
                <a:gd name="T63" fmla="*/ 174 h 2620"/>
                <a:gd name="T64" fmla="*/ 308 w 1314"/>
                <a:gd name="T65" fmla="*/ 128 h 2620"/>
                <a:gd name="T66" fmla="*/ 344 w 1314"/>
                <a:gd name="T67" fmla="*/ 180 h 2620"/>
                <a:gd name="T68" fmla="*/ 398 w 1314"/>
                <a:gd name="T69" fmla="*/ 286 h 2620"/>
                <a:gd name="T70" fmla="*/ 444 w 1314"/>
                <a:gd name="T71" fmla="*/ 440 h 2620"/>
                <a:gd name="T72" fmla="*/ 460 w 1314"/>
                <a:gd name="T73" fmla="*/ 574 h 2620"/>
                <a:gd name="T74" fmla="*/ 460 w 1314"/>
                <a:gd name="T75" fmla="*/ 676 h 2620"/>
                <a:gd name="T76" fmla="*/ 454 w 1314"/>
                <a:gd name="T77" fmla="*/ 732 h 2620"/>
                <a:gd name="T78" fmla="*/ 330 w 1314"/>
                <a:gd name="T79" fmla="*/ 654 h 2620"/>
                <a:gd name="T80" fmla="*/ 214 w 1314"/>
                <a:gd name="T81" fmla="*/ 612 h 2620"/>
                <a:gd name="T82" fmla="*/ 114 w 1314"/>
                <a:gd name="T83" fmla="*/ 598 h 2620"/>
                <a:gd name="T84" fmla="*/ 10 w 1314"/>
                <a:gd name="T85" fmla="*/ 602 h 2620"/>
                <a:gd name="T86" fmla="*/ 14 w 1314"/>
                <a:gd name="T87" fmla="*/ 610 h 2620"/>
                <a:gd name="T88" fmla="*/ 80 w 1314"/>
                <a:gd name="T89" fmla="*/ 644 h 2620"/>
                <a:gd name="T90" fmla="*/ 180 w 1314"/>
                <a:gd name="T91" fmla="*/ 724 h 2620"/>
                <a:gd name="T92" fmla="*/ 300 w 1314"/>
                <a:gd name="T93" fmla="*/ 862 h 2620"/>
                <a:gd name="T94" fmla="*/ 362 w 1314"/>
                <a:gd name="T95" fmla="*/ 956 h 2620"/>
                <a:gd name="T96" fmla="*/ 420 w 1314"/>
                <a:gd name="T97" fmla="*/ 1072 h 2620"/>
                <a:gd name="T98" fmla="*/ 476 w 1314"/>
                <a:gd name="T99" fmla="*/ 1210 h 2620"/>
                <a:gd name="T100" fmla="*/ 502 w 1314"/>
                <a:gd name="T101" fmla="*/ 1294 h 2620"/>
                <a:gd name="T102" fmla="*/ 522 w 1314"/>
                <a:gd name="T103" fmla="*/ 1404 h 2620"/>
                <a:gd name="T104" fmla="*/ 534 w 1314"/>
                <a:gd name="T105" fmla="*/ 1566 h 2620"/>
                <a:gd name="T106" fmla="*/ 524 w 1314"/>
                <a:gd name="T107" fmla="*/ 1836 h 2620"/>
                <a:gd name="T108" fmla="*/ 490 w 1314"/>
                <a:gd name="T109" fmla="*/ 2114 h 2620"/>
                <a:gd name="T110" fmla="*/ 440 w 1314"/>
                <a:gd name="T111" fmla="*/ 2384 h 2620"/>
                <a:gd name="T112" fmla="*/ 1150 w 1314"/>
                <a:gd name="T113" fmla="*/ 2620 h 2620"/>
                <a:gd name="T114" fmla="*/ 1102 w 1314"/>
                <a:gd name="T115" fmla="*/ 2446 h 2620"/>
                <a:gd name="T116" fmla="*/ 1056 w 1314"/>
                <a:gd name="T117" fmla="*/ 2230 h 2620"/>
                <a:gd name="T118" fmla="*/ 1018 w 1314"/>
                <a:gd name="T119" fmla="*/ 1988 h 2620"/>
                <a:gd name="T120" fmla="*/ 996 w 1314"/>
                <a:gd name="T121" fmla="*/ 1732 h 2620"/>
                <a:gd name="T122" fmla="*/ 996 w 1314"/>
                <a:gd name="T123" fmla="*/ 1478 h 2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14" h="2620">
                  <a:moveTo>
                    <a:pt x="1002" y="1394"/>
                  </a:moveTo>
                  <a:lnTo>
                    <a:pt x="1002" y="1394"/>
                  </a:lnTo>
                  <a:lnTo>
                    <a:pt x="1008" y="1328"/>
                  </a:lnTo>
                  <a:lnTo>
                    <a:pt x="1016" y="1266"/>
                  </a:lnTo>
                  <a:lnTo>
                    <a:pt x="1026" y="1206"/>
                  </a:lnTo>
                  <a:lnTo>
                    <a:pt x="1034" y="1148"/>
                  </a:lnTo>
                  <a:lnTo>
                    <a:pt x="1056" y="1042"/>
                  </a:lnTo>
                  <a:lnTo>
                    <a:pt x="1080" y="946"/>
                  </a:lnTo>
                  <a:lnTo>
                    <a:pt x="1104" y="860"/>
                  </a:lnTo>
                  <a:lnTo>
                    <a:pt x="1130" y="784"/>
                  </a:lnTo>
                  <a:lnTo>
                    <a:pt x="1158" y="716"/>
                  </a:lnTo>
                  <a:lnTo>
                    <a:pt x="1184" y="658"/>
                  </a:lnTo>
                  <a:lnTo>
                    <a:pt x="1210" y="608"/>
                  </a:lnTo>
                  <a:lnTo>
                    <a:pt x="1234" y="566"/>
                  </a:lnTo>
                  <a:lnTo>
                    <a:pt x="1256" y="532"/>
                  </a:lnTo>
                  <a:lnTo>
                    <a:pt x="1274" y="506"/>
                  </a:lnTo>
                  <a:lnTo>
                    <a:pt x="1292" y="486"/>
                  </a:lnTo>
                  <a:lnTo>
                    <a:pt x="1304" y="472"/>
                  </a:lnTo>
                  <a:lnTo>
                    <a:pt x="1314" y="460"/>
                  </a:lnTo>
                  <a:lnTo>
                    <a:pt x="1314" y="460"/>
                  </a:lnTo>
                  <a:lnTo>
                    <a:pt x="1292" y="466"/>
                  </a:lnTo>
                  <a:lnTo>
                    <a:pt x="1270" y="474"/>
                  </a:lnTo>
                  <a:lnTo>
                    <a:pt x="1250" y="482"/>
                  </a:lnTo>
                  <a:lnTo>
                    <a:pt x="1228" y="494"/>
                  </a:lnTo>
                  <a:lnTo>
                    <a:pt x="1184" y="520"/>
                  </a:lnTo>
                  <a:lnTo>
                    <a:pt x="1146" y="546"/>
                  </a:lnTo>
                  <a:lnTo>
                    <a:pt x="1112" y="574"/>
                  </a:lnTo>
                  <a:lnTo>
                    <a:pt x="1086" y="596"/>
                  </a:lnTo>
                  <a:lnTo>
                    <a:pt x="1062" y="618"/>
                  </a:lnTo>
                  <a:lnTo>
                    <a:pt x="1062" y="618"/>
                  </a:lnTo>
                  <a:lnTo>
                    <a:pt x="1066" y="578"/>
                  </a:lnTo>
                  <a:lnTo>
                    <a:pt x="1072" y="536"/>
                  </a:lnTo>
                  <a:lnTo>
                    <a:pt x="1080" y="494"/>
                  </a:lnTo>
                  <a:lnTo>
                    <a:pt x="1092" y="452"/>
                  </a:lnTo>
                  <a:lnTo>
                    <a:pt x="1104" y="410"/>
                  </a:lnTo>
                  <a:lnTo>
                    <a:pt x="1118" y="368"/>
                  </a:lnTo>
                  <a:lnTo>
                    <a:pt x="1146" y="290"/>
                  </a:lnTo>
                  <a:lnTo>
                    <a:pt x="1176" y="222"/>
                  </a:lnTo>
                  <a:lnTo>
                    <a:pt x="1200" y="168"/>
                  </a:lnTo>
                  <a:lnTo>
                    <a:pt x="1224" y="120"/>
                  </a:lnTo>
                  <a:lnTo>
                    <a:pt x="1224" y="120"/>
                  </a:lnTo>
                  <a:lnTo>
                    <a:pt x="1182" y="156"/>
                  </a:lnTo>
                  <a:lnTo>
                    <a:pt x="1142" y="194"/>
                  </a:lnTo>
                  <a:lnTo>
                    <a:pt x="1106" y="236"/>
                  </a:lnTo>
                  <a:lnTo>
                    <a:pt x="1074" y="276"/>
                  </a:lnTo>
                  <a:lnTo>
                    <a:pt x="1044" y="318"/>
                  </a:lnTo>
                  <a:lnTo>
                    <a:pt x="1018" y="362"/>
                  </a:lnTo>
                  <a:lnTo>
                    <a:pt x="994" y="402"/>
                  </a:lnTo>
                  <a:lnTo>
                    <a:pt x="974" y="444"/>
                  </a:lnTo>
                  <a:lnTo>
                    <a:pt x="956" y="482"/>
                  </a:lnTo>
                  <a:lnTo>
                    <a:pt x="940" y="518"/>
                  </a:lnTo>
                  <a:lnTo>
                    <a:pt x="916" y="582"/>
                  </a:lnTo>
                  <a:lnTo>
                    <a:pt x="902" y="630"/>
                  </a:lnTo>
                  <a:lnTo>
                    <a:pt x="894" y="658"/>
                  </a:lnTo>
                  <a:lnTo>
                    <a:pt x="894" y="658"/>
                  </a:lnTo>
                  <a:lnTo>
                    <a:pt x="882" y="576"/>
                  </a:lnTo>
                  <a:lnTo>
                    <a:pt x="866" y="500"/>
                  </a:lnTo>
                  <a:lnTo>
                    <a:pt x="848" y="428"/>
                  </a:lnTo>
                  <a:lnTo>
                    <a:pt x="830" y="364"/>
                  </a:lnTo>
                  <a:lnTo>
                    <a:pt x="808" y="304"/>
                  </a:lnTo>
                  <a:lnTo>
                    <a:pt x="786" y="250"/>
                  </a:lnTo>
                  <a:lnTo>
                    <a:pt x="764" y="202"/>
                  </a:lnTo>
                  <a:lnTo>
                    <a:pt x="744" y="158"/>
                  </a:lnTo>
                  <a:lnTo>
                    <a:pt x="722" y="122"/>
                  </a:lnTo>
                  <a:lnTo>
                    <a:pt x="702" y="88"/>
                  </a:lnTo>
                  <a:lnTo>
                    <a:pt x="684" y="62"/>
                  </a:lnTo>
                  <a:lnTo>
                    <a:pt x="668" y="40"/>
                  </a:lnTo>
                  <a:lnTo>
                    <a:pt x="644" y="10"/>
                  </a:lnTo>
                  <a:lnTo>
                    <a:pt x="636" y="0"/>
                  </a:lnTo>
                  <a:lnTo>
                    <a:pt x="636" y="0"/>
                  </a:lnTo>
                  <a:lnTo>
                    <a:pt x="652" y="48"/>
                  </a:lnTo>
                  <a:lnTo>
                    <a:pt x="668" y="96"/>
                  </a:lnTo>
                  <a:lnTo>
                    <a:pt x="680" y="142"/>
                  </a:lnTo>
                  <a:lnTo>
                    <a:pt x="688" y="190"/>
                  </a:lnTo>
                  <a:lnTo>
                    <a:pt x="696" y="236"/>
                  </a:lnTo>
                  <a:lnTo>
                    <a:pt x="700" y="282"/>
                  </a:lnTo>
                  <a:lnTo>
                    <a:pt x="704" y="328"/>
                  </a:lnTo>
                  <a:lnTo>
                    <a:pt x="706" y="372"/>
                  </a:lnTo>
                  <a:lnTo>
                    <a:pt x="706" y="414"/>
                  </a:lnTo>
                  <a:lnTo>
                    <a:pt x="704" y="456"/>
                  </a:lnTo>
                  <a:lnTo>
                    <a:pt x="700" y="496"/>
                  </a:lnTo>
                  <a:lnTo>
                    <a:pt x="696" y="534"/>
                  </a:lnTo>
                  <a:lnTo>
                    <a:pt x="686" y="606"/>
                  </a:lnTo>
                  <a:lnTo>
                    <a:pt x="674" y="670"/>
                  </a:lnTo>
                  <a:lnTo>
                    <a:pt x="674" y="670"/>
                  </a:lnTo>
                  <a:lnTo>
                    <a:pt x="648" y="598"/>
                  </a:lnTo>
                  <a:lnTo>
                    <a:pt x="622" y="532"/>
                  </a:lnTo>
                  <a:lnTo>
                    <a:pt x="592" y="470"/>
                  </a:lnTo>
                  <a:lnTo>
                    <a:pt x="564" y="416"/>
                  </a:lnTo>
                  <a:lnTo>
                    <a:pt x="532" y="366"/>
                  </a:lnTo>
                  <a:lnTo>
                    <a:pt x="502" y="322"/>
                  </a:lnTo>
                  <a:lnTo>
                    <a:pt x="472" y="284"/>
                  </a:lnTo>
                  <a:lnTo>
                    <a:pt x="444" y="248"/>
                  </a:lnTo>
                  <a:lnTo>
                    <a:pt x="416" y="220"/>
                  </a:lnTo>
                  <a:lnTo>
                    <a:pt x="390" y="194"/>
                  </a:lnTo>
                  <a:lnTo>
                    <a:pt x="368" y="174"/>
                  </a:lnTo>
                  <a:lnTo>
                    <a:pt x="348" y="156"/>
                  </a:lnTo>
                  <a:lnTo>
                    <a:pt x="318" y="136"/>
                  </a:lnTo>
                  <a:lnTo>
                    <a:pt x="308" y="128"/>
                  </a:lnTo>
                  <a:lnTo>
                    <a:pt x="308" y="128"/>
                  </a:lnTo>
                  <a:lnTo>
                    <a:pt x="326" y="154"/>
                  </a:lnTo>
                  <a:lnTo>
                    <a:pt x="344" y="180"/>
                  </a:lnTo>
                  <a:lnTo>
                    <a:pt x="358" y="206"/>
                  </a:lnTo>
                  <a:lnTo>
                    <a:pt x="374" y="232"/>
                  </a:lnTo>
                  <a:lnTo>
                    <a:pt x="398" y="286"/>
                  </a:lnTo>
                  <a:lnTo>
                    <a:pt x="418" y="338"/>
                  </a:lnTo>
                  <a:lnTo>
                    <a:pt x="432" y="390"/>
                  </a:lnTo>
                  <a:lnTo>
                    <a:pt x="444" y="440"/>
                  </a:lnTo>
                  <a:lnTo>
                    <a:pt x="452" y="488"/>
                  </a:lnTo>
                  <a:lnTo>
                    <a:pt x="458" y="532"/>
                  </a:lnTo>
                  <a:lnTo>
                    <a:pt x="460" y="574"/>
                  </a:lnTo>
                  <a:lnTo>
                    <a:pt x="462" y="614"/>
                  </a:lnTo>
                  <a:lnTo>
                    <a:pt x="462" y="648"/>
                  </a:lnTo>
                  <a:lnTo>
                    <a:pt x="460" y="676"/>
                  </a:lnTo>
                  <a:lnTo>
                    <a:pt x="456" y="718"/>
                  </a:lnTo>
                  <a:lnTo>
                    <a:pt x="454" y="732"/>
                  </a:lnTo>
                  <a:lnTo>
                    <a:pt x="454" y="732"/>
                  </a:lnTo>
                  <a:lnTo>
                    <a:pt x="412" y="702"/>
                  </a:lnTo>
                  <a:lnTo>
                    <a:pt x="372" y="676"/>
                  </a:lnTo>
                  <a:lnTo>
                    <a:pt x="330" y="654"/>
                  </a:lnTo>
                  <a:lnTo>
                    <a:pt x="290" y="636"/>
                  </a:lnTo>
                  <a:lnTo>
                    <a:pt x="250" y="622"/>
                  </a:lnTo>
                  <a:lnTo>
                    <a:pt x="214" y="612"/>
                  </a:lnTo>
                  <a:lnTo>
                    <a:pt x="178" y="606"/>
                  </a:lnTo>
                  <a:lnTo>
                    <a:pt x="144" y="600"/>
                  </a:lnTo>
                  <a:lnTo>
                    <a:pt x="114" y="598"/>
                  </a:lnTo>
                  <a:lnTo>
                    <a:pt x="86" y="598"/>
                  </a:lnTo>
                  <a:lnTo>
                    <a:pt x="40" y="598"/>
                  </a:lnTo>
                  <a:lnTo>
                    <a:pt x="10" y="602"/>
                  </a:lnTo>
                  <a:lnTo>
                    <a:pt x="0" y="604"/>
                  </a:lnTo>
                  <a:lnTo>
                    <a:pt x="0" y="604"/>
                  </a:lnTo>
                  <a:lnTo>
                    <a:pt x="14" y="610"/>
                  </a:lnTo>
                  <a:lnTo>
                    <a:pt x="30" y="616"/>
                  </a:lnTo>
                  <a:lnTo>
                    <a:pt x="52" y="628"/>
                  </a:lnTo>
                  <a:lnTo>
                    <a:pt x="80" y="644"/>
                  </a:lnTo>
                  <a:lnTo>
                    <a:pt x="110" y="664"/>
                  </a:lnTo>
                  <a:lnTo>
                    <a:pt x="144" y="690"/>
                  </a:lnTo>
                  <a:lnTo>
                    <a:pt x="180" y="724"/>
                  </a:lnTo>
                  <a:lnTo>
                    <a:pt x="220" y="762"/>
                  </a:lnTo>
                  <a:lnTo>
                    <a:pt x="260" y="808"/>
                  </a:lnTo>
                  <a:lnTo>
                    <a:pt x="300" y="862"/>
                  </a:lnTo>
                  <a:lnTo>
                    <a:pt x="322" y="890"/>
                  </a:lnTo>
                  <a:lnTo>
                    <a:pt x="342" y="922"/>
                  </a:lnTo>
                  <a:lnTo>
                    <a:pt x="362" y="956"/>
                  </a:lnTo>
                  <a:lnTo>
                    <a:pt x="382" y="992"/>
                  </a:lnTo>
                  <a:lnTo>
                    <a:pt x="402" y="1032"/>
                  </a:lnTo>
                  <a:lnTo>
                    <a:pt x="420" y="1072"/>
                  </a:lnTo>
                  <a:lnTo>
                    <a:pt x="440" y="1116"/>
                  </a:lnTo>
                  <a:lnTo>
                    <a:pt x="458" y="1162"/>
                  </a:lnTo>
                  <a:lnTo>
                    <a:pt x="476" y="1210"/>
                  </a:lnTo>
                  <a:lnTo>
                    <a:pt x="492" y="1260"/>
                  </a:lnTo>
                  <a:lnTo>
                    <a:pt x="492" y="1260"/>
                  </a:lnTo>
                  <a:lnTo>
                    <a:pt x="502" y="1294"/>
                  </a:lnTo>
                  <a:lnTo>
                    <a:pt x="510" y="1330"/>
                  </a:lnTo>
                  <a:lnTo>
                    <a:pt x="516" y="1366"/>
                  </a:lnTo>
                  <a:lnTo>
                    <a:pt x="522" y="1404"/>
                  </a:lnTo>
                  <a:lnTo>
                    <a:pt x="526" y="1442"/>
                  </a:lnTo>
                  <a:lnTo>
                    <a:pt x="530" y="1482"/>
                  </a:lnTo>
                  <a:lnTo>
                    <a:pt x="534" y="1566"/>
                  </a:lnTo>
                  <a:lnTo>
                    <a:pt x="534" y="1654"/>
                  </a:lnTo>
                  <a:lnTo>
                    <a:pt x="530" y="1744"/>
                  </a:lnTo>
                  <a:lnTo>
                    <a:pt x="524" y="1836"/>
                  </a:lnTo>
                  <a:lnTo>
                    <a:pt x="514" y="1928"/>
                  </a:lnTo>
                  <a:lnTo>
                    <a:pt x="502" y="2022"/>
                  </a:lnTo>
                  <a:lnTo>
                    <a:pt x="490" y="2114"/>
                  </a:lnTo>
                  <a:lnTo>
                    <a:pt x="474" y="2206"/>
                  </a:lnTo>
                  <a:lnTo>
                    <a:pt x="458" y="2296"/>
                  </a:lnTo>
                  <a:lnTo>
                    <a:pt x="440" y="2384"/>
                  </a:lnTo>
                  <a:lnTo>
                    <a:pt x="422" y="2468"/>
                  </a:lnTo>
                  <a:lnTo>
                    <a:pt x="386" y="2620"/>
                  </a:lnTo>
                  <a:lnTo>
                    <a:pt x="1150" y="2620"/>
                  </a:lnTo>
                  <a:lnTo>
                    <a:pt x="1150" y="2620"/>
                  </a:lnTo>
                  <a:lnTo>
                    <a:pt x="1118" y="2510"/>
                  </a:lnTo>
                  <a:lnTo>
                    <a:pt x="1102" y="2446"/>
                  </a:lnTo>
                  <a:lnTo>
                    <a:pt x="1086" y="2378"/>
                  </a:lnTo>
                  <a:lnTo>
                    <a:pt x="1072" y="2306"/>
                  </a:lnTo>
                  <a:lnTo>
                    <a:pt x="1056" y="2230"/>
                  </a:lnTo>
                  <a:lnTo>
                    <a:pt x="1042" y="2152"/>
                  </a:lnTo>
                  <a:lnTo>
                    <a:pt x="1030" y="2070"/>
                  </a:lnTo>
                  <a:lnTo>
                    <a:pt x="1018" y="1988"/>
                  </a:lnTo>
                  <a:lnTo>
                    <a:pt x="1008" y="1904"/>
                  </a:lnTo>
                  <a:lnTo>
                    <a:pt x="1002" y="1818"/>
                  </a:lnTo>
                  <a:lnTo>
                    <a:pt x="996" y="1732"/>
                  </a:lnTo>
                  <a:lnTo>
                    <a:pt x="992" y="1646"/>
                  </a:lnTo>
                  <a:lnTo>
                    <a:pt x="992" y="1562"/>
                  </a:lnTo>
                  <a:lnTo>
                    <a:pt x="996" y="1478"/>
                  </a:lnTo>
                  <a:lnTo>
                    <a:pt x="1002" y="1394"/>
                  </a:lnTo>
                  <a:lnTo>
                    <a:pt x="1002" y="1394"/>
                  </a:lnTo>
                  <a:close/>
                </a:path>
              </a:pathLst>
            </a:custGeom>
            <a:solidFill>
              <a:schemeClr val="accent2"/>
            </a:solid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62" name="Freeform 93"/>
            <p:cNvSpPr/>
            <p:nvPr/>
          </p:nvSpPr>
          <p:spPr bwMode="auto">
            <a:xfrm>
              <a:off x="9799638" y="858838"/>
              <a:ext cx="1162050" cy="1911350"/>
            </a:xfrm>
            <a:custGeom>
              <a:avLst/>
              <a:gdLst>
                <a:gd name="T0" fmla="*/ 648 w 732"/>
                <a:gd name="T1" fmla="*/ 250 h 1204"/>
                <a:gd name="T2" fmla="*/ 622 w 732"/>
                <a:gd name="T3" fmla="*/ 144 h 1204"/>
                <a:gd name="T4" fmla="*/ 612 w 732"/>
                <a:gd name="T5" fmla="*/ 64 h 1204"/>
                <a:gd name="T6" fmla="*/ 610 w 732"/>
                <a:gd name="T7" fmla="*/ 16 h 1204"/>
                <a:gd name="T8" fmla="*/ 610 w 732"/>
                <a:gd name="T9" fmla="*/ 0 h 1204"/>
                <a:gd name="T10" fmla="*/ 508 w 732"/>
                <a:gd name="T11" fmla="*/ 70 h 1204"/>
                <a:gd name="T12" fmla="*/ 406 w 732"/>
                <a:gd name="T13" fmla="*/ 150 h 1204"/>
                <a:gd name="T14" fmla="*/ 310 w 732"/>
                <a:gd name="T15" fmla="*/ 238 h 1204"/>
                <a:gd name="T16" fmla="*/ 220 w 732"/>
                <a:gd name="T17" fmla="*/ 334 h 1204"/>
                <a:gd name="T18" fmla="*/ 142 w 732"/>
                <a:gd name="T19" fmla="*/ 436 h 1204"/>
                <a:gd name="T20" fmla="*/ 78 w 732"/>
                <a:gd name="T21" fmla="*/ 542 h 1204"/>
                <a:gd name="T22" fmla="*/ 42 w 732"/>
                <a:gd name="T23" fmla="*/ 626 h 1204"/>
                <a:gd name="T24" fmla="*/ 24 w 732"/>
                <a:gd name="T25" fmla="*/ 682 h 1204"/>
                <a:gd name="T26" fmla="*/ 10 w 732"/>
                <a:gd name="T27" fmla="*/ 738 h 1204"/>
                <a:gd name="T28" fmla="*/ 4 w 732"/>
                <a:gd name="T29" fmla="*/ 768 h 1204"/>
                <a:gd name="T30" fmla="*/ 0 w 732"/>
                <a:gd name="T31" fmla="*/ 852 h 1204"/>
                <a:gd name="T32" fmla="*/ 10 w 732"/>
                <a:gd name="T33" fmla="*/ 928 h 1204"/>
                <a:gd name="T34" fmla="*/ 30 w 732"/>
                <a:gd name="T35" fmla="*/ 996 h 1204"/>
                <a:gd name="T36" fmla="*/ 60 w 732"/>
                <a:gd name="T37" fmla="*/ 1054 h 1204"/>
                <a:gd name="T38" fmla="*/ 72 w 732"/>
                <a:gd name="T39" fmla="*/ 1074 h 1204"/>
                <a:gd name="T40" fmla="*/ 102 w 732"/>
                <a:gd name="T41" fmla="*/ 1108 h 1204"/>
                <a:gd name="T42" fmla="*/ 140 w 732"/>
                <a:gd name="T43" fmla="*/ 1138 h 1204"/>
                <a:gd name="T44" fmla="*/ 184 w 732"/>
                <a:gd name="T45" fmla="*/ 1164 h 1204"/>
                <a:gd name="T46" fmla="*/ 208 w 732"/>
                <a:gd name="T47" fmla="*/ 1174 h 1204"/>
                <a:gd name="T48" fmla="*/ 220 w 732"/>
                <a:gd name="T49" fmla="*/ 1050 h 1204"/>
                <a:gd name="T50" fmla="*/ 246 w 732"/>
                <a:gd name="T51" fmla="*/ 914 h 1204"/>
                <a:gd name="T52" fmla="*/ 274 w 732"/>
                <a:gd name="T53" fmla="*/ 804 h 1204"/>
                <a:gd name="T54" fmla="*/ 310 w 732"/>
                <a:gd name="T55" fmla="*/ 682 h 1204"/>
                <a:gd name="T56" fmla="*/ 360 w 732"/>
                <a:gd name="T57" fmla="*/ 548 h 1204"/>
                <a:gd name="T58" fmla="*/ 424 w 732"/>
                <a:gd name="T59" fmla="*/ 406 h 1204"/>
                <a:gd name="T60" fmla="*/ 460 w 732"/>
                <a:gd name="T61" fmla="*/ 332 h 1204"/>
                <a:gd name="T62" fmla="*/ 436 w 732"/>
                <a:gd name="T63" fmla="*/ 408 h 1204"/>
                <a:gd name="T64" fmla="*/ 384 w 732"/>
                <a:gd name="T65" fmla="*/ 608 h 1204"/>
                <a:gd name="T66" fmla="*/ 356 w 732"/>
                <a:gd name="T67" fmla="*/ 740 h 1204"/>
                <a:gd name="T68" fmla="*/ 332 w 732"/>
                <a:gd name="T69" fmla="*/ 886 h 1204"/>
                <a:gd name="T70" fmla="*/ 316 w 732"/>
                <a:gd name="T71" fmla="*/ 1042 h 1204"/>
                <a:gd name="T72" fmla="*/ 310 w 732"/>
                <a:gd name="T73" fmla="*/ 1202 h 1204"/>
                <a:gd name="T74" fmla="*/ 346 w 732"/>
                <a:gd name="T75" fmla="*/ 1204 h 1204"/>
                <a:gd name="T76" fmla="*/ 416 w 732"/>
                <a:gd name="T77" fmla="*/ 1198 h 1204"/>
                <a:gd name="T78" fmla="*/ 450 w 732"/>
                <a:gd name="T79" fmla="*/ 1188 h 1204"/>
                <a:gd name="T80" fmla="*/ 494 w 732"/>
                <a:gd name="T81" fmla="*/ 1170 h 1204"/>
                <a:gd name="T82" fmla="*/ 534 w 732"/>
                <a:gd name="T83" fmla="*/ 1146 h 1204"/>
                <a:gd name="T84" fmla="*/ 570 w 732"/>
                <a:gd name="T85" fmla="*/ 1118 h 1204"/>
                <a:gd name="T86" fmla="*/ 604 w 732"/>
                <a:gd name="T87" fmla="*/ 1084 h 1204"/>
                <a:gd name="T88" fmla="*/ 634 w 732"/>
                <a:gd name="T89" fmla="*/ 1048 h 1204"/>
                <a:gd name="T90" fmla="*/ 658 w 732"/>
                <a:gd name="T91" fmla="*/ 1006 h 1204"/>
                <a:gd name="T92" fmla="*/ 682 w 732"/>
                <a:gd name="T93" fmla="*/ 962 h 1204"/>
                <a:gd name="T94" fmla="*/ 700 w 732"/>
                <a:gd name="T95" fmla="*/ 912 h 1204"/>
                <a:gd name="T96" fmla="*/ 718 w 732"/>
                <a:gd name="T97" fmla="*/ 838 h 1204"/>
                <a:gd name="T98" fmla="*/ 730 w 732"/>
                <a:gd name="T99" fmla="*/ 760 h 1204"/>
                <a:gd name="T100" fmla="*/ 732 w 732"/>
                <a:gd name="T101" fmla="*/ 682 h 1204"/>
                <a:gd name="T102" fmla="*/ 726 w 732"/>
                <a:gd name="T103" fmla="*/ 600 h 1204"/>
                <a:gd name="T104" fmla="*/ 716 w 732"/>
                <a:gd name="T105" fmla="*/ 516 h 1204"/>
                <a:gd name="T106" fmla="*/ 698 w 732"/>
                <a:gd name="T107" fmla="*/ 430 h 1204"/>
                <a:gd name="T108" fmla="*/ 648 w 732"/>
                <a:gd name="T109" fmla="*/ 250 h 1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32" h="1204">
                  <a:moveTo>
                    <a:pt x="648" y="250"/>
                  </a:moveTo>
                  <a:lnTo>
                    <a:pt x="648" y="250"/>
                  </a:lnTo>
                  <a:lnTo>
                    <a:pt x="634" y="194"/>
                  </a:lnTo>
                  <a:lnTo>
                    <a:pt x="622" y="144"/>
                  </a:lnTo>
                  <a:lnTo>
                    <a:pt x="616" y="100"/>
                  </a:lnTo>
                  <a:lnTo>
                    <a:pt x="612" y="64"/>
                  </a:lnTo>
                  <a:lnTo>
                    <a:pt x="610" y="36"/>
                  </a:lnTo>
                  <a:lnTo>
                    <a:pt x="610" y="16"/>
                  </a:lnTo>
                  <a:lnTo>
                    <a:pt x="610" y="0"/>
                  </a:lnTo>
                  <a:lnTo>
                    <a:pt x="610" y="0"/>
                  </a:lnTo>
                  <a:lnTo>
                    <a:pt x="558" y="34"/>
                  </a:lnTo>
                  <a:lnTo>
                    <a:pt x="508" y="70"/>
                  </a:lnTo>
                  <a:lnTo>
                    <a:pt x="456" y="108"/>
                  </a:lnTo>
                  <a:lnTo>
                    <a:pt x="406" y="150"/>
                  </a:lnTo>
                  <a:lnTo>
                    <a:pt x="356" y="194"/>
                  </a:lnTo>
                  <a:lnTo>
                    <a:pt x="310" y="238"/>
                  </a:lnTo>
                  <a:lnTo>
                    <a:pt x="264" y="286"/>
                  </a:lnTo>
                  <a:lnTo>
                    <a:pt x="220" y="334"/>
                  </a:lnTo>
                  <a:lnTo>
                    <a:pt x="180" y="384"/>
                  </a:lnTo>
                  <a:lnTo>
                    <a:pt x="142" y="436"/>
                  </a:lnTo>
                  <a:lnTo>
                    <a:pt x="108" y="488"/>
                  </a:lnTo>
                  <a:lnTo>
                    <a:pt x="78" y="542"/>
                  </a:lnTo>
                  <a:lnTo>
                    <a:pt x="54" y="598"/>
                  </a:lnTo>
                  <a:lnTo>
                    <a:pt x="42" y="626"/>
                  </a:lnTo>
                  <a:lnTo>
                    <a:pt x="32" y="654"/>
                  </a:lnTo>
                  <a:lnTo>
                    <a:pt x="24" y="682"/>
                  </a:lnTo>
                  <a:lnTo>
                    <a:pt x="16" y="710"/>
                  </a:lnTo>
                  <a:lnTo>
                    <a:pt x="10" y="738"/>
                  </a:lnTo>
                  <a:lnTo>
                    <a:pt x="4" y="768"/>
                  </a:lnTo>
                  <a:lnTo>
                    <a:pt x="4" y="768"/>
                  </a:lnTo>
                  <a:lnTo>
                    <a:pt x="0" y="810"/>
                  </a:lnTo>
                  <a:lnTo>
                    <a:pt x="0" y="852"/>
                  </a:lnTo>
                  <a:lnTo>
                    <a:pt x="4" y="892"/>
                  </a:lnTo>
                  <a:lnTo>
                    <a:pt x="10" y="928"/>
                  </a:lnTo>
                  <a:lnTo>
                    <a:pt x="18" y="964"/>
                  </a:lnTo>
                  <a:lnTo>
                    <a:pt x="30" y="996"/>
                  </a:lnTo>
                  <a:lnTo>
                    <a:pt x="44" y="1026"/>
                  </a:lnTo>
                  <a:lnTo>
                    <a:pt x="60" y="1054"/>
                  </a:lnTo>
                  <a:lnTo>
                    <a:pt x="60" y="1054"/>
                  </a:lnTo>
                  <a:lnTo>
                    <a:pt x="72" y="1074"/>
                  </a:lnTo>
                  <a:lnTo>
                    <a:pt x="86" y="1092"/>
                  </a:lnTo>
                  <a:lnTo>
                    <a:pt x="102" y="1108"/>
                  </a:lnTo>
                  <a:lnTo>
                    <a:pt x="120" y="1124"/>
                  </a:lnTo>
                  <a:lnTo>
                    <a:pt x="140" y="1138"/>
                  </a:lnTo>
                  <a:lnTo>
                    <a:pt x="162" y="1152"/>
                  </a:lnTo>
                  <a:lnTo>
                    <a:pt x="184" y="1164"/>
                  </a:lnTo>
                  <a:lnTo>
                    <a:pt x="208" y="1174"/>
                  </a:lnTo>
                  <a:lnTo>
                    <a:pt x="208" y="1174"/>
                  </a:lnTo>
                  <a:lnTo>
                    <a:pt x="212" y="1122"/>
                  </a:lnTo>
                  <a:lnTo>
                    <a:pt x="220" y="1050"/>
                  </a:lnTo>
                  <a:lnTo>
                    <a:pt x="236" y="962"/>
                  </a:lnTo>
                  <a:lnTo>
                    <a:pt x="246" y="914"/>
                  </a:lnTo>
                  <a:lnTo>
                    <a:pt x="258" y="860"/>
                  </a:lnTo>
                  <a:lnTo>
                    <a:pt x="274" y="804"/>
                  </a:lnTo>
                  <a:lnTo>
                    <a:pt x="290" y="744"/>
                  </a:lnTo>
                  <a:lnTo>
                    <a:pt x="310" y="682"/>
                  </a:lnTo>
                  <a:lnTo>
                    <a:pt x="334" y="616"/>
                  </a:lnTo>
                  <a:lnTo>
                    <a:pt x="360" y="548"/>
                  </a:lnTo>
                  <a:lnTo>
                    <a:pt x="390" y="478"/>
                  </a:lnTo>
                  <a:lnTo>
                    <a:pt x="424" y="406"/>
                  </a:lnTo>
                  <a:lnTo>
                    <a:pt x="460" y="332"/>
                  </a:lnTo>
                  <a:lnTo>
                    <a:pt x="460" y="332"/>
                  </a:lnTo>
                  <a:lnTo>
                    <a:pt x="454" y="352"/>
                  </a:lnTo>
                  <a:lnTo>
                    <a:pt x="436" y="408"/>
                  </a:lnTo>
                  <a:lnTo>
                    <a:pt x="412" y="496"/>
                  </a:lnTo>
                  <a:lnTo>
                    <a:pt x="384" y="608"/>
                  </a:lnTo>
                  <a:lnTo>
                    <a:pt x="370" y="672"/>
                  </a:lnTo>
                  <a:lnTo>
                    <a:pt x="356" y="740"/>
                  </a:lnTo>
                  <a:lnTo>
                    <a:pt x="344" y="812"/>
                  </a:lnTo>
                  <a:lnTo>
                    <a:pt x="332" y="886"/>
                  </a:lnTo>
                  <a:lnTo>
                    <a:pt x="324" y="964"/>
                  </a:lnTo>
                  <a:lnTo>
                    <a:pt x="316" y="1042"/>
                  </a:lnTo>
                  <a:lnTo>
                    <a:pt x="312" y="1122"/>
                  </a:lnTo>
                  <a:lnTo>
                    <a:pt x="310" y="1202"/>
                  </a:lnTo>
                  <a:lnTo>
                    <a:pt x="310" y="1202"/>
                  </a:lnTo>
                  <a:lnTo>
                    <a:pt x="346" y="1204"/>
                  </a:lnTo>
                  <a:lnTo>
                    <a:pt x="380" y="1202"/>
                  </a:lnTo>
                  <a:lnTo>
                    <a:pt x="416" y="1198"/>
                  </a:lnTo>
                  <a:lnTo>
                    <a:pt x="450" y="1188"/>
                  </a:lnTo>
                  <a:lnTo>
                    <a:pt x="450" y="1188"/>
                  </a:lnTo>
                  <a:lnTo>
                    <a:pt x="472" y="1180"/>
                  </a:lnTo>
                  <a:lnTo>
                    <a:pt x="494" y="1170"/>
                  </a:lnTo>
                  <a:lnTo>
                    <a:pt x="514" y="1158"/>
                  </a:lnTo>
                  <a:lnTo>
                    <a:pt x="534" y="1146"/>
                  </a:lnTo>
                  <a:lnTo>
                    <a:pt x="552" y="1132"/>
                  </a:lnTo>
                  <a:lnTo>
                    <a:pt x="570" y="1118"/>
                  </a:lnTo>
                  <a:lnTo>
                    <a:pt x="588" y="1102"/>
                  </a:lnTo>
                  <a:lnTo>
                    <a:pt x="604" y="1084"/>
                  </a:lnTo>
                  <a:lnTo>
                    <a:pt x="618" y="1066"/>
                  </a:lnTo>
                  <a:lnTo>
                    <a:pt x="634" y="1048"/>
                  </a:lnTo>
                  <a:lnTo>
                    <a:pt x="646" y="1028"/>
                  </a:lnTo>
                  <a:lnTo>
                    <a:pt x="658" y="1006"/>
                  </a:lnTo>
                  <a:lnTo>
                    <a:pt x="670" y="984"/>
                  </a:lnTo>
                  <a:lnTo>
                    <a:pt x="682" y="962"/>
                  </a:lnTo>
                  <a:lnTo>
                    <a:pt x="700" y="912"/>
                  </a:lnTo>
                  <a:lnTo>
                    <a:pt x="700" y="912"/>
                  </a:lnTo>
                  <a:lnTo>
                    <a:pt x="710" y="876"/>
                  </a:lnTo>
                  <a:lnTo>
                    <a:pt x="718" y="838"/>
                  </a:lnTo>
                  <a:lnTo>
                    <a:pt x="726" y="800"/>
                  </a:lnTo>
                  <a:lnTo>
                    <a:pt x="730" y="760"/>
                  </a:lnTo>
                  <a:lnTo>
                    <a:pt x="732" y="722"/>
                  </a:lnTo>
                  <a:lnTo>
                    <a:pt x="732" y="682"/>
                  </a:lnTo>
                  <a:lnTo>
                    <a:pt x="730" y="640"/>
                  </a:lnTo>
                  <a:lnTo>
                    <a:pt x="726" y="600"/>
                  </a:lnTo>
                  <a:lnTo>
                    <a:pt x="722" y="558"/>
                  </a:lnTo>
                  <a:lnTo>
                    <a:pt x="716" y="516"/>
                  </a:lnTo>
                  <a:lnTo>
                    <a:pt x="708" y="474"/>
                  </a:lnTo>
                  <a:lnTo>
                    <a:pt x="698" y="430"/>
                  </a:lnTo>
                  <a:lnTo>
                    <a:pt x="676" y="342"/>
                  </a:lnTo>
                  <a:lnTo>
                    <a:pt x="648" y="250"/>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63" name="Freeform 94"/>
            <p:cNvSpPr/>
            <p:nvPr/>
          </p:nvSpPr>
          <p:spPr bwMode="auto">
            <a:xfrm>
              <a:off x="9799638" y="858838"/>
              <a:ext cx="1162050" cy="1911350"/>
            </a:xfrm>
            <a:custGeom>
              <a:avLst/>
              <a:gdLst>
                <a:gd name="T0" fmla="*/ 648 w 732"/>
                <a:gd name="T1" fmla="*/ 250 h 1204"/>
                <a:gd name="T2" fmla="*/ 622 w 732"/>
                <a:gd name="T3" fmla="*/ 144 h 1204"/>
                <a:gd name="T4" fmla="*/ 612 w 732"/>
                <a:gd name="T5" fmla="*/ 64 h 1204"/>
                <a:gd name="T6" fmla="*/ 610 w 732"/>
                <a:gd name="T7" fmla="*/ 16 h 1204"/>
                <a:gd name="T8" fmla="*/ 610 w 732"/>
                <a:gd name="T9" fmla="*/ 0 h 1204"/>
                <a:gd name="T10" fmla="*/ 508 w 732"/>
                <a:gd name="T11" fmla="*/ 70 h 1204"/>
                <a:gd name="T12" fmla="*/ 406 w 732"/>
                <a:gd name="T13" fmla="*/ 150 h 1204"/>
                <a:gd name="T14" fmla="*/ 310 w 732"/>
                <a:gd name="T15" fmla="*/ 238 h 1204"/>
                <a:gd name="T16" fmla="*/ 220 w 732"/>
                <a:gd name="T17" fmla="*/ 334 h 1204"/>
                <a:gd name="T18" fmla="*/ 142 w 732"/>
                <a:gd name="T19" fmla="*/ 436 h 1204"/>
                <a:gd name="T20" fmla="*/ 78 w 732"/>
                <a:gd name="T21" fmla="*/ 542 h 1204"/>
                <a:gd name="T22" fmla="*/ 42 w 732"/>
                <a:gd name="T23" fmla="*/ 626 h 1204"/>
                <a:gd name="T24" fmla="*/ 24 w 732"/>
                <a:gd name="T25" fmla="*/ 682 h 1204"/>
                <a:gd name="T26" fmla="*/ 10 w 732"/>
                <a:gd name="T27" fmla="*/ 738 h 1204"/>
                <a:gd name="T28" fmla="*/ 4 w 732"/>
                <a:gd name="T29" fmla="*/ 768 h 1204"/>
                <a:gd name="T30" fmla="*/ 0 w 732"/>
                <a:gd name="T31" fmla="*/ 852 h 1204"/>
                <a:gd name="T32" fmla="*/ 10 w 732"/>
                <a:gd name="T33" fmla="*/ 928 h 1204"/>
                <a:gd name="T34" fmla="*/ 30 w 732"/>
                <a:gd name="T35" fmla="*/ 996 h 1204"/>
                <a:gd name="T36" fmla="*/ 60 w 732"/>
                <a:gd name="T37" fmla="*/ 1054 h 1204"/>
                <a:gd name="T38" fmla="*/ 72 w 732"/>
                <a:gd name="T39" fmla="*/ 1074 h 1204"/>
                <a:gd name="T40" fmla="*/ 102 w 732"/>
                <a:gd name="T41" fmla="*/ 1108 h 1204"/>
                <a:gd name="T42" fmla="*/ 140 w 732"/>
                <a:gd name="T43" fmla="*/ 1138 h 1204"/>
                <a:gd name="T44" fmla="*/ 184 w 732"/>
                <a:gd name="T45" fmla="*/ 1164 h 1204"/>
                <a:gd name="T46" fmla="*/ 208 w 732"/>
                <a:gd name="T47" fmla="*/ 1174 h 1204"/>
                <a:gd name="T48" fmla="*/ 220 w 732"/>
                <a:gd name="T49" fmla="*/ 1050 h 1204"/>
                <a:gd name="T50" fmla="*/ 246 w 732"/>
                <a:gd name="T51" fmla="*/ 914 h 1204"/>
                <a:gd name="T52" fmla="*/ 274 w 732"/>
                <a:gd name="T53" fmla="*/ 804 h 1204"/>
                <a:gd name="T54" fmla="*/ 310 w 732"/>
                <a:gd name="T55" fmla="*/ 682 h 1204"/>
                <a:gd name="T56" fmla="*/ 360 w 732"/>
                <a:gd name="T57" fmla="*/ 548 h 1204"/>
                <a:gd name="T58" fmla="*/ 424 w 732"/>
                <a:gd name="T59" fmla="*/ 406 h 1204"/>
                <a:gd name="T60" fmla="*/ 460 w 732"/>
                <a:gd name="T61" fmla="*/ 332 h 1204"/>
                <a:gd name="T62" fmla="*/ 436 w 732"/>
                <a:gd name="T63" fmla="*/ 408 h 1204"/>
                <a:gd name="T64" fmla="*/ 384 w 732"/>
                <a:gd name="T65" fmla="*/ 608 h 1204"/>
                <a:gd name="T66" fmla="*/ 356 w 732"/>
                <a:gd name="T67" fmla="*/ 740 h 1204"/>
                <a:gd name="T68" fmla="*/ 332 w 732"/>
                <a:gd name="T69" fmla="*/ 886 h 1204"/>
                <a:gd name="T70" fmla="*/ 316 w 732"/>
                <a:gd name="T71" fmla="*/ 1042 h 1204"/>
                <a:gd name="T72" fmla="*/ 310 w 732"/>
                <a:gd name="T73" fmla="*/ 1202 h 1204"/>
                <a:gd name="T74" fmla="*/ 346 w 732"/>
                <a:gd name="T75" fmla="*/ 1204 h 1204"/>
                <a:gd name="T76" fmla="*/ 416 w 732"/>
                <a:gd name="T77" fmla="*/ 1198 h 1204"/>
                <a:gd name="T78" fmla="*/ 450 w 732"/>
                <a:gd name="T79" fmla="*/ 1188 h 1204"/>
                <a:gd name="T80" fmla="*/ 494 w 732"/>
                <a:gd name="T81" fmla="*/ 1170 h 1204"/>
                <a:gd name="T82" fmla="*/ 534 w 732"/>
                <a:gd name="T83" fmla="*/ 1146 h 1204"/>
                <a:gd name="T84" fmla="*/ 570 w 732"/>
                <a:gd name="T85" fmla="*/ 1118 h 1204"/>
                <a:gd name="T86" fmla="*/ 604 w 732"/>
                <a:gd name="T87" fmla="*/ 1084 h 1204"/>
                <a:gd name="T88" fmla="*/ 634 w 732"/>
                <a:gd name="T89" fmla="*/ 1048 h 1204"/>
                <a:gd name="T90" fmla="*/ 658 w 732"/>
                <a:gd name="T91" fmla="*/ 1006 h 1204"/>
                <a:gd name="T92" fmla="*/ 682 w 732"/>
                <a:gd name="T93" fmla="*/ 962 h 1204"/>
                <a:gd name="T94" fmla="*/ 700 w 732"/>
                <a:gd name="T95" fmla="*/ 912 h 1204"/>
                <a:gd name="T96" fmla="*/ 718 w 732"/>
                <a:gd name="T97" fmla="*/ 838 h 1204"/>
                <a:gd name="T98" fmla="*/ 730 w 732"/>
                <a:gd name="T99" fmla="*/ 760 h 1204"/>
                <a:gd name="T100" fmla="*/ 732 w 732"/>
                <a:gd name="T101" fmla="*/ 682 h 1204"/>
                <a:gd name="T102" fmla="*/ 726 w 732"/>
                <a:gd name="T103" fmla="*/ 600 h 1204"/>
                <a:gd name="T104" fmla="*/ 716 w 732"/>
                <a:gd name="T105" fmla="*/ 516 h 1204"/>
                <a:gd name="T106" fmla="*/ 698 w 732"/>
                <a:gd name="T107" fmla="*/ 430 h 1204"/>
                <a:gd name="T108" fmla="*/ 648 w 732"/>
                <a:gd name="T109" fmla="*/ 250 h 1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32" h="1204">
                  <a:moveTo>
                    <a:pt x="648" y="250"/>
                  </a:moveTo>
                  <a:lnTo>
                    <a:pt x="648" y="250"/>
                  </a:lnTo>
                  <a:lnTo>
                    <a:pt x="634" y="194"/>
                  </a:lnTo>
                  <a:lnTo>
                    <a:pt x="622" y="144"/>
                  </a:lnTo>
                  <a:lnTo>
                    <a:pt x="616" y="100"/>
                  </a:lnTo>
                  <a:lnTo>
                    <a:pt x="612" y="64"/>
                  </a:lnTo>
                  <a:lnTo>
                    <a:pt x="610" y="36"/>
                  </a:lnTo>
                  <a:lnTo>
                    <a:pt x="610" y="16"/>
                  </a:lnTo>
                  <a:lnTo>
                    <a:pt x="610" y="0"/>
                  </a:lnTo>
                  <a:lnTo>
                    <a:pt x="610" y="0"/>
                  </a:lnTo>
                  <a:lnTo>
                    <a:pt x="558" y="34"/>
                  </a:lnTo>
                  <a:lnTo>
                    <a:pt x="508" y="70"/>
                  </a:lnTo>
                  <a:lnTo>
                    <a:pt x="456" y="108"/>
                  </a:lnTo>
                  <a:lnTo>
                    <a:pt x="406" y="150"/>
                  </a:lnTo>
                  <a:lnTo>
                    <a:pt x="356" y="194"/>
                  </a:lnTo>
                  <a:lnTo>
                    <a:pt x="310" y="238"/>
                  </a:lnTo>
                  <a:lnTo>
                    <a:pt x="264" y="286"/>
                  </a:lnTo>
                  <a:lnTo>
                    <a:pt x="220" y="334"/>
                  </a:lnTo>
                  <a:lnTo>
                    <a:pt x="180" y="384"/>
                  </a:lnTo>
                  <a:lnTo>
                    <a:pt x="142" y="436"/>
                  </a:lnTo>
                  <a:lnTo>
                    <a:pt x="108" y="488"/>
                  </a:lnTo>
                  <a:lnTo>
                    <a:pt x="78" y="542"/>
                  </a:lnTo>
                  <a:lnTo>
                    <a:pt x="54" y="598"/>
                  </a:lnTo>
                  <a:lnTo>
                    <a:pt x="42" y="626"/>
                  </a:lnTo>
                  <a:lnTo>
                    <a:pt x="32" y="654"/>
                  </a:lnTo>
                  <a:lnTo>
                    <a:pt x="24" y="682"/>
                  </a:lnTo>
                  <a:lnTo>
                    <a:pt x="16" y="710"/>
                  </a:lnTo>
                  <a:lnTo>
                    <a:pt x="10" y="738"/>
                  </a:lnTo>
                  <a:lnTo>
                    <a:pt x="4" y="768"/>
                  </a:lnTo>
                  <a:lnTo>
                    <a:pt x="4" y="768"/>
                  </a:lnTo>
                  <a:lnTo>
                    <a:pt x="0" y="810"/>
                  </a:lnTo>
                  <a:lnTo>
                    <a:pt x="0" y="852"/>
                  </a:lnTo>
                  <a:lnTo>
                    <a:pt x="4" y="892"/>
                  </a:lnTo>
                  <a:lnTo>
                    <a:pt x="10" y="928"/>
                  </a:lnTo>
                  <a:lnTo>
                    <a:pt x="18" y="964"/>
                  </a:lnTo>
                  <a:lnTo>
                    <a:pt x="30" y="996"/>
                  </a:lnTo>
                  <a:lnTo>
                    <a:pt x="44" y="1026"/>
                  </a:lnTo>
                  <a:lnTo>
                    <a:pt x="60" y="1054"/>
                  </a:lnTo>
                  <a:lnTo>
                    <a:pt x="60" y="1054"/>
                  </a:lnTo>
                  <a:lnTo>
                    <a:pt x="72" y="1074"/>
                  </a:lnTo>
                  <a:lnTo>
                    <a:pt x="86" y="1092"/>
                  </a:lnTo>
                  <a:lnTo>
                    <a:pt x="102" y="1108"/>
                  </a:lnTo>
                  <a:lnTo>
                    <a:pt x="120" y="1124"/>
                  </a:lnTo>
                  <a:lnTo>
                    <a:pt x="140" y="1138"/>
                  </a:lnTo>
                  <a:lnTo>
                    <a:pt x="162" y="1152"/>
                  </a:lnTo>
                  <a:lnTo>
                    <a:pt x="184" y="1164"/>
                  </a:lnTo>
                  <a:lnTo>
                    <a:pt x="208" y="1174"/>
                  </a:lnTo>
                  <a:lnTo>
                    <a:pt x="208" y="1174"/>
                  </a:lnTo>
                  <a:lnTo>
                    <a:pt x="212" y="1122"/>
                  </a:lnTo>
                  <a:lnTo>
                    <a:pt x="220" y="1050"/>
                  </a:lnTo>
                  <a:lnTo>
                    <a:pt x="236" y="962"/>
                  </a:lnTo>
                  <a:lnTo>
                    <a:pt x="246" y="914"/>
                  </a:lnTo>
                  <a:lnTo>
                    <a:pt x="258" y="860"/>
                  </a:lnTo>
                  <a:lnTo>
                    <a:pt x="274" y="804"/>
                  </a:lnTo>
                  <a:lnTo>
                    <a:pt x="290" y="744"/>
                  </a:lnTo>
                  <a:lnTo>
                    <a:pt x="310" y="682"/>
                  </a:lnTo>
                  <a:lnTo>
                    <a:pt x="334" y="616"/>
                  </a:lnTo>
                  <a:lnTo>
                    <a:pt x="360" y="548"/>
                  </a:lnTo>
                  <a:lnTo>
                    <a:pt x="390" y="478"/>
                  </a:lnTo>
                  <a:lnTo>
                    <a:pt x="424" y="406"/>
                  </a:lnTo>
                  <a:lnTo>
                    <a:pt x="460" y="332"/>
                  </a:lnTo>
                  <a:lnTo>
                    <a:pt x="460" y="332"/>
                  </a:lnTo>
                  <a:lnTo>
                    <a:pt x="454" y="352"/>
                  </a:lnTo>
                  <a:lnTo>
                    <a:pt x="436" y="408"/>
                  </a:lnTo>
                  <a:lnTo>
                    <a:pt x="412" y="496"/>
                  </a:lnTo>
                  <a:lnTo>
                    <a:pt x="384" y="608"/>
                  </a:lnTo>
                  <a:lnTo>
                    <a:pt x="370" y="672"/>
                  </a:lnTo>
                  <a:lnTo>
                    <a:pt x="356" y="740"/>
                  </a:lnTo>
                  <a:lnTo>
                    <a:pt x="344" y="812"/>
                  </a:lnTo>
                  <a:lnTo>
                    <a:pt x="332" y="886"/>
                  </a:lnTo>
                  <a:lnTo>
                    <a:pt x="324" y="964"/>
                  </a:lnTo>
                  <a:lnTo>
                    <a:pt x="316" y="1042"/>
                  </a:lnTo>
                  <a:lnTo>
                    <a:pt x="312" y="1122"/>
                  </a:lnTo>
                  <a:lnTo>
                    <a:pt x="310" y="1202"/>
                  </a:lnTo>
                  <a:lnTo>
                    <a:pt x="310" y="1202"/>
                  </a:lnTo>
                  <a:lnTo>
                    <a:pt x="346" y="1204"/>
                  </a:lnTo>
                  <a:lnTo>
                    <a:pt x="380" y="1202"/>
                  </a:lnTo>
                  <a:lnTo>
                    <a:pt x="416" y="1198"/>
                  </a:lnTo>
                  <a:lnTo>
                    <a:pt x="450" y="1188"/>
                  </a:lnTo>
                  <a:lnTo>
                    <a:pt x="450" y="1188"/>
                  </a:lnTo>
                  <a:lnTo>
                    <a:pt x="472" y="1180"/>
                  </a:lnTo>
                  <a:lnTo>
                    <a:pt x="494" y="1170"/>
                  </a:lnTo>
                  <a:lnTo>
                    <a:pt x="514" y="1158"/>
                  </a:lnTo>
                  <a:lnTo>
                    <a:pt x="534" y="1146"/>
                  </a:lnTo>
                  <a:lnTo>
                    <a:pt x="552" y="1132"/>
                  </a:lnTo>
                  <a:lnTo>
                    <a:pt x="570" y="1118"/>
                  </a:lnTo>
                  <a:lnTo>
                    <a:pt x="588" y="1102"/>
                  </a:lnTo>
                  <a:lnTo>
                    <a:pt x="604" y="1084"/>
                  </a:lnTo>
                  <a:lnTo>
                    <a:pt x="618" y="1066"/>
                  </a:lnTo>
                  <a:lnTo>
                    <a:pt x="634" y="1048"/>
                  </a:lnTo>
                  <a:lnTo>
                    <a:pt x="646" y="1028"/>
                  </a:lnTo>
                  <a:lnTo>
                    <a:pt x="658" y="1006"/>
                  </a:lnTo>
                  <a:lnTo>
                    <a:pt x="670" y="984"/>
                  </a:lnTo>
                  <a:lnTo>
                    <a:pt x="682" y="962"/>
                  </a:lnTo>
                  <a:lnTo>
                    <a:pt x="700" y="912"/>
                  </a:lnTo>
                  <a:lnTo>
                    <a:pt x="700" y="912"/>
                  </a:lnTo>
                  <a:lnTo>
                    <a:pt x="710" y="876"/>
                  </a:lnTo>
                  <a:lnTo>
                    <a:pt x="718" y="838"/>
                  </a:lnTo>
                  <a:lnTo>
                    <a:pt x="726" y="800"/>
                  </a:lnTo>
                  <a:lnTo>
                    <a:pt x="730" y="760"/>
                  </a:lnTo>
                  <a:lnTo>
                    <a:pt x="732" y="722"/>
                  </a:lnTo>
                  <a:lnTo>
                    <a:pt x="732" y="682"/>
                  </a:lnTo>
                  <a:lnTo>
                    <a:pt x="730" y="640"/>
                  </a:lnTo>
                  <a:lnTo>
                    <a:pt x="726" y="600"/>
                  </a:lnTo>
                  <a:lnTo>
                    <a:pt x="722" y="558"/>
                  </a:lnTo>
                  <a:lnTo>
                    <a:pt x="716" y="516"/>
                  </a:lnTo>
                  <a:lnTo>
                    <a:pt x="708" y="474"/>
                  </a:lnTo>
                  <a:lnTo>
                    <a:pt x="698" y="430"/>
                  </a:lnTo>
                  <a:lnTo>
                    <a:pt x="676" y="342"/>
                  </a:lnTo>
                  <a:lnTo>
                    <a:pt x="648" y="250"/>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64" name="Freeform 95"/>
            <p:cNvSpPr/>
            <p:nvPr/>
          </p:nvSpPr>
          <p:spPr bwMode="auto">
            <a:xfrm>
              <a:off x="10780713" y="2351088"/>
              <a:ext cx="1514475" cy="1266825"/>
            </a:xfrm>
            <a:custGeom>
              <a:avLst/>
              <a:gdLst>
                <a:gd name="T0" fmla="*/ 850 w 954"/>
                <a:gd name="T1" fmla="*/ 206 h 798"/>
                <a:gd name="T2" fmla="*/ 886 w 954"/>
                <a:gd name="T3" fmla="*/ 114 h 798"/>
                <a:gd name="T4" fmla="*/ 920 w 954"/>
                <a:gd name="T5" fmla="*/ 52 h 798"/>
                <a:gd name="T6" fmla="*/ 944 w 954"/>
                <a:gd name="T7" fmla="*/ 14 h 798"/>
                <a:gd name="T8" fmla="*/ 954 w 954"/>
                <a:gd name="T9" fmla="*/ 4 h 798"/>
                <a:gd name="T10" fmla="*/ 842 w 954"/>
                <a:gd name="T11" fmla="*/ 0 h 798"/>
                <a:gd name="T12" fmla="*/ 726 w 954"/>
                <a:gd name="T13" fmla="*/ 6 h 798"/>
                <a:gd name="T14" fmla="*/ 610 w 954"/>
                <a:gd name="T15" fmla="*/ 20 h 798"/>
                <a:gd name="T16" fmla="*/ 494 w 954"/>
                <a:gd name="T17" fmla="*/ 42 h 798"/>
                <a:gd name="T18" fmla="*/ 384 w 954"/>
                <a:gd name="T19" fmla="*/ 76 h 798"/>
                <a:gd name="T20" fmla="*/ 282 w 954"/>
                <a:gd name="T21" fmla="*/ 120 h 798"/>
                <a:gd name="T22" fmla="*/ 190 w 954"/>
                <a:gd name="T23" fmla="*/ 178 h 798"/>
                <a:gd name="T24" fmla="*/ 130 w 954"/>
                <a:gd name="T25" fmla="*/ 228 h 798"/>
                <a:gd name="T26" fmla="*/ 110 w 954"/>
                <a:gd name="T27" fmla="*/ 246 h 798"/>
                <a:gd name="T28" fmla="*/ 64 w 954"/>
                <a:gd name="T29" fmla="*/ 306 h 798"/>
                <a:gd name="T30" fmla="*/ 30 w 954"/>
                <a:gd name="T31" fmla="*/ 366 h 798"/>
                <a:gd name="T32" fmla="*/ 10 w 954"/>
                <a:gd name="T33" fmla="*/ 426 h 798"/>
                <a:gd name="T34" fmla="*/ 0 w 954"/>
                <a:gd name="T35" fmla="*/ 484 h 798"/>
                <a:gd name="T36" fmla="*/ 0 w 954"/>
                <a:gd name="T37" fmla="*/ 504 h 798"/>
                <a:gd name="T38" fmla="*/ 4 w 954"/>
                <a:gd name="T39" fmla="*/ 546 h 798"/>
                <a:gd name="T40" fmla="*/ 16 w 954"/>
                <a:gd name="T41" fmla="*/ 588 h 798"/>
                <a:gd name="T42" fmla="*/ 34 w 954"/>
                <a:gd name="T43" fmla="*/ 628 h 798"/>
                <a:gd name="T44" fmla="*/ 46 w 954"/>
                <a:gd name="T45" fmla="*/ 648 h 798"/>
                <a:gd name="T46" fmla="*/ 120 w 954"/>
                <a:gd name="T47" fmla="*/ 564 h 798"/>
                <a:gd name="T48" fmla="*/ 210 w 954"/>
                <a:gd name="T49" fmla="*/ 478 h 798"/>
                <a:gd name="T50" fmla="*/ 288 w 954"/>
                <a:gd name="T51" fmla="*/ 412 h 798"/>
                <a:gd name="T52" fmla="*/ 378 w 954"/>
                <a:gd name="T53" fmla="*/ 344 h 798"/>
                <a:gd name="T54" fmla="*/ 484 w 954"/>
                <a:gd name="T55" fmla="*/ 272 h 798"/>
                <a:gd name="T56" fmla="*/ 604 w 954"/>
                <a:gd name="T57" fmla="*/ 202 h 798"/>
                <a:gd name="T58" fmla="*/ 670 w 954"/>
                <a:gd name="T59" fmla="*/ 168 h 798"/>
                <a:gd name="T60" fmla="*/ 550 w 954"/>
                <a:gd name="T61" fmla="*/ 260 h 798"/>
                <a:gd name="T62" fmla="*/ 428 w 954"/>
                <a:gd name="T63" fmla="*/ 368 h 798"/>
                <a:gd name="T64" fmla="*/ 334 w 954"/>
                <a:gd name="T65" fmla="*/ 456 h 798"/>
                <a:gd name="T66" fmla="*/ 240 w 954"/>
                <a:gd name="T67" fmla="*/ 556 h 798"/>
                <a:gd name="T68" fmla="*/ 150 w 954"/>
                <a:gd name="T69" fmla="*/ 664 h 798"/>
                <a:gd name="T70" fmla="*/ 106 w 954"/>
                <a:gd name="T71" fmla="*/ 722 h 798"/>
                <a:gd name="T72" fmla="*/ 156 w 954"/>
                <a:gd name="T73" fmla="*/ 760 h 798"/>
                <a:gd name="T74" fmla="*/ 214 w 954"/>
                <a:gd name="T75" fmla="*/ 786 h 798"/>
                <a:gd name="T76" fmla="*/ 236 w 954"/>
                <a:gd name="T77" fmla="*/ 790 h 798"/>
                <a:gd name="T78" fmla="*/ 278 w 954"/>
                <a:gd name="T79" fmla="*/ 798 h 798"/>
                <a:gd name="T80" fmla="*/ 320 w 954"/>
                <a:gd name="T81" fmla="*/ 798 h 798"/>
                <a:gd name="T82" fmla="*/ 360 w 954"/>
                <a:gd name="T83" fmla="*/ 794 h 798"/>
                <a:gd name="T84" fmla="*/ 402 w 954"/>
                <a:gd name="T85" fmla="*/ 786 h 798"/>
                <a:gd name="T86" fmla="*/ 462 w 954"/>
                <a:gd name="T87" fmla="*/ 762 h 798"/>
                <a:gd name="T88" fmla="*/ 540 w 954"/>
                <a:gd name="T89" fmla="*/ 714 h 798"/>
                <a:gd name="T90" fmla="*/ 568 w 954"/>
                <a:gd name="T91" fmla="*/ 694 h 798"/>
                <a:gd name="T92" fmla="*/ 620 w 954"/>
                <a:gd name="T93" fmla="*/ 646 h 798"/>
                <a:gd name="T94" fmla="*/ 664 w 954"/>
                <a:gd name="T95" fmla="*/ 592 h 798"/>
                <a:gd name="T96" fmla="*/ 706 w 954"/>
                <a:gd name="T97" fmla="*/ 532 h 798"/>
                <a:gd name="T98" fmla="*/ 742 w 954"/>
                <a:gd name="T99" fmla="*/ 468 h 798"/>
                <a:gd name="T100" fmla="*/ 792 w 954"/>
                <a:gd name="T101" fmla="*/ 362 h 798"/>
                <a:gd name="T102" fmla="*/ 850 w 954"/>
                <a:gd name="T103" fmla="*/ 206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54" h="798">
                  <a:moveTo>
                    <a:pt x="850" y="206"/>
                  </a:moveTo>
                  <a:lnTo>
                    <a:pt x="850" y="206"/>
                  </a:lnTo>
                  <a:lnTo>
                    <a:pt x="868" y="156"/>
                  </a:lnTo>
                  <a:lnTo>
                    <a:pt x="886" y="114"/>
                  </a:lnTo>
                  <a:lnTo>
                    <a:pt x="904" y="80"/>
                  </a:lnTo>
                  <a:lnTo>
                    <a:pt x="920" y="52"/>
                  </a:lnTo>
                  <a:lnTo>
                    <a:pt x="934" y="30"/>
                  </a:lnTo>
                  <a:lnTo>
                    <a:pt x="944" y="14"/>
                  </a:lnTo>
                  <a:lnTo>
                    <a:pt x="954" y="4"/>
                  </a:lnTo>
                  <a:lnTo>
                    <a:pt x="954" y="4"/>
                  </a:lnTo>
                  <a:lnTo>
                    <a:pt x="898" y="0"/>
                  </a:lnTo>
                  <a:lnTo>
                    <a:pt x="842" y="0"/>
                  </a:lnTo>
                  <a:lnTo>
                    <a:pt x="784" y="2"/>
                  </a:lnTo>
                  <a:lnTo>
                    <a:pt x="726" y="6"/>
                  </a:lnTo>
                  <a:lnTo>
                    <a:pt x="668" y="12"/>
                  </a:lnTo>
                  <a:lnTo>
                    <a:pt x="610" y="20"/>
                  </a:lnTo>
                  <a:lnTo>
                    <a:pt x="552" y="30"/>
                  </a:lnTo>
                  <a:lnTo>
                    <a:pt x="494" y="42"/>
                  </a:lnTo>
                  <a:lnTo>
                    <a:pt x="438" y="58"/>
                  </a:lnTo>
                  <a:lnTo>
                    <a:pt x="384" y="76"/>
                  </a:lnTo>
                  <a:lnTo>
                    <a:pt x="332" y="98"/>
                  </a:lnTo>
                  <a:lnTo>
                    <a:pt x="282" y="120"/>
                  </a:lnTo>
                  <a:lnTo>
                    <a:pt x="234" y="148"/>
                  </a:lnTo>
                  <a:lnTo>
                    <a:pt x="190" y="178"/>
                  </a:lnTo>
                  <a:lnTo>
                    <a:pt x="148" y="210"/>
                  </a:lnTo>
                  <a:lnTo>
                    <a:pt x="130" y="228"/>
                  </a:lnTo>
                  <a:lnTo>
                    <a:pt x="110" y="246"/>
                  </a:lnTo>
                  <a:lnTo>
                    <a:pt x="110" y="246"/>
                  </a:lnTo>
                  <a:lnTo>
                    <a:pt x="86" y="276"/>
                  </a:lnTo>
                  <a:lnTo>
                    <a:pt x="64" y="306"/>
                  </a:lnTo>
                  <a:lnTo>
                    <a:pt x="46" y="336"/>
                  </a:lnTo>
                  <a:lnTo>
                    <a:pt x="30" y="366"/>
                  </a:lnTo>
                  <a:lnTo>
                    <a:pt x="18" y="396"/>
                  </a:lnTo>
                  <a:lnTo>
                    <a:pt x="10" y="426"/>
                  </a:lnTo>
                  <a:lnTo>
                    <a:pt x="4" y="456"/>
                  </a:lnTo>
                  <a:lnTo>
                    <a:pt x="0" y="484"/>
                  </a:lnTo>
                  <a:lnTo>
                    <a:pt x="0" y="484"/>
                  </a:lnTo>
                  <a:lnTo>
                    <a:pt x="0" y="504"/>
                  </a:lnTo>
                  <a:lnTo>
                    <a:pt x="2" y="524"/>
                  </a:lnTo>
                  <a:lnTo>
                    <a:pt x="4" y="546"/>
                  </a:lnTo>
                  <a:lnTo>
                    <a:pt x="10" y="566"/>
                  </a:lnTo>
                  <a:lnTo>
                    <a:pt x="16" y="588"/>
                  </a:lnTo>
                  <a:lnTo>
                    <a:pt x="24" y="608"/>
                  </a:lnTo>
                  <a:lnTo>
                    <a:pt x="34" y="628"/>
                  </a:lnTo>
                  <a:lnTo>
                    <a:pt x="46" y="648"/>
                  </a:lnTo>
                  <a:lnTo>
                    <a:pt x="46" y="648"/>
                  </a:lnTo>
                  <a:lnTo>
                    <a:pt x="76" y="612"/>
                  </a:lnTo>
                  <a:lnTo>
                    <a:pt x="120" y="564"/>
                  </a:lnTo>
                  <a:lnTo>
                    <a:pt x="176" y="508"/>
                  </a:lnTo>
                  <a:lnTo>
                    <a:pt x="210" y="478"/>
                  </a:lnTo>
                  <a:lnTo>
                    <a:pt x="248" y="446"/>
                  </a:lnTo>
                  <a:lnTo>
                    <a:pt x="288" y="412"/>
                  </a:lnTo>
                  <a:lnTo>
                    <a:pt x="332" y="378"/>
                  </a:lnTo>
                  <a:lnTo>
                    <a:pt x="378" y="344"/>
                  </a:lnTo>
                  <a:lnTo>
                    <a:pt x="430" y="308"/>
                  </a:lnTo>
                  <a:lnTo>
                    <a:pt x="484" y="272"/>
                  </a:lnTo>
                  <a:lnTo>
                    <a:pt x="542" y="238"/>
                  </a:lnTo>
                  <a:lnTo>
                    <a:pt x="604" y="202"/>
                  </a:lnTo>
                  <a:lnTo>
                    <a:pt x="670" y="168"/>
                  </a:lnTo>
                  <a:lnTo>
                    <a:pt x="670" y="168"/>
                  </a:lnTo>
                  <a:lnTo>
                    <a:pt x="614" y="210"/>
                  </a:lnTo>
                  <a:lnTo>
                    <a:pt x="550" y="260"/>
                  </a:lnTo>
                  <a:lnTo>
                    <a:pt x="470" y="328"/>
                  </a:lnTo>
                  <a:lnTo>
                    <a:pt x="428" y="368"/>
                  </a:lnTo>
                  <a:lnTo>
                    <a:pt x="382" y="410"/>
                  </a:lnTo>
                  <a:lnTo>
                    <a:pt x="334" y="456"/>
                  </a:lnTo>
                  <a:lnTo>
                    <a:pt x="288" y="504"/>
                  </a:lnTo>
                  <a:lnTo>
                    <a:pt x="240" y="556"/>
                  </a:lnTo>
                  <a:lnTo>
                    <a:pt x="194" y="608"/>
                  </a:lnTo>
                  <a:lnTo>
                    <a:pt x="150" y="664"/>
                  </a:lnTo>
                  <a:lnTo>
                    <a:pt x="106" y="722"/>
                  </a:lnTo>
                  <a:lnTo>
                    <a:pt x="106" y="722"/>
                  </a:lnTo>
                  <a:lnTo>
                    <a:pt x="130" y="742"/>
                  </a:lnTo>
                  <a:lnTo>
                    <a:pt x="156" y="760"/>
                  </a:lnTo>
                  <a:lnTo>
                    <a:pt x="186" y="774"/>
                  </a:lnTo>
                  <a:lnTo>
                    <a:pt x="214" y="786"/>
                  </a:lnTo>
                  <a:lnTo>
                    <a:pt x="214" y="786"/>
                  </a:lnTo>
                  <a:lnTo>
                    <a:pt x="236" y="790"/>
                  </a:lnTo>
                  <a:lnTo>
                    <a:pt x="256" y="794"/>
                  </a:lnTo>
                  <a:lnTo>
                    <a:pt x="278" y="798"/>
                  </a:lnTo>
                  <a:lnTo>
                    <a:pt x="298" y="798"/>
                  </a:lnTo>
                  <a:lnTo>
                    <a:pt x="320" y="798"/>
                  </a:lnTo>
                  <a:lnTo>
                    <a:pt x="340" y="798"/>
                  </a:lnTo>
                  <a:lnTo>
                    <a:pt x="360" y="794"/>
                  </a:lnTo>
                  <a:lnTo>
                    <a:pt x="382" y="790"/>
                  </a:lnTo>
                  <a:lnTo>
                    <a:pt x="402" y="786"/>
                  </a:lnTo>
                  <a:lnTo>
                    <a:pt x="422" y="778"/>
                  </a:lnTo>
                  <a:lnTo>
                    <a:pt x="462" y="762"/>
                  </a:lnTo>
                  <a:lnTo>
                    <a:pt x="502" y="740"/>
                  </a:lnTo>
                  <a:lnTo>
                    <a:pt x="540" y="714"/>
                  </a:lnTo>
                  <a:lnTo>
                    <a:pt x="540" y="714"/>
                  </a:lnTo>
                  <a:lnTo>
                    <a:pt x="568" y="694"/>
                  </a:lnTo>
                  <a:lnTo>
                    <a:pt x="594" y="670"/>
                  </a:lnTo>
                  <a:lnTo>
                    <a:pt x="620" y="646"/>
                  </a:lnTo>
                  <a:lnTo>
                    <a:pt x="642" y="620"/>
                  </a:lnTo>
                  <a:lnTo>
                    <a:pt x="664" y="592"/>
                  </a:lnTo>
                  <a:lnTo>
                    <a:pt x="686" y="564"/>
                  </a:lnTo>
                  <a:lnTo>
                    <a:pt x="706" y="532"/>
                  </a:lnTo>
                  <a:lnTo>
                    <a:pt x="724" y="502"/>
                  </a:lnTo>
                  <a:lnTo>
                    <a:pt x="742" y="468"/>
                  </a:lnTo>
                  <a:lnTo>
                    <a:pt x="760" y="434"/>
                  </a:lnTo>
                  <a:lnTo>
                    <a:pt x="792" y="362"/>
                  </a:lnTo>
                  <a:lnTo>
                    <a:pt x="822" y="286"/>
                  </a:lnTo>
                  <a:lnTo>
                    <a:pt x="850" y="206"/>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65" name="Freeform 96"/>
            <p:cNvSpPr/>
            <p:nvPr/>
          </p:nvSpPr>
          <p:spPr bwMode="auto">
            <a:xfrm>
              <a:off x="10780713" y="2351088"/>
              <a:ext cx="1514475" cy="1266825"/>
            </a:xfrm>
            <a:custGeom>
              <a:avLst/>
              <a:gdLst>
                <a:gd name="T0" fmla="*/ 850 w 954"/>
                <a:gd name="T1" fmla="*/ 206 h 798"/>
                <a:gd name="T2" fmla="*/ 886 w 954"/>
                <a:gd name="T3" fmla="*/ 114 h 798"/>
                <a:gd name="T4" fmla="*/ 920 w 954"/>
                <a:gd name="T5" fmla="*/ 52 h 798"/>
                <a:gd name="T6" fmla="*/ 944 w 954"/>
                <a:gd name="T7" fmla="*/ 14 h 798"/>
                <a:gd name="T8" fmla="*/ 954 w 954"/>
                <a:gd name="T9" fmla="*/ 4 h 798"/>
                <a:gd name="T10" fmla="*/ 842 w 954"/>
                <a:gd name="T11" fmla="*/ 0 h 798"/>
                <a:gd name="T12" fmla="*/ 726 w 954"/>
                <a:gd name="T13" fmla="*/ 6 h 798"/>
                <a:gd name="T14" fmla="*/ 610 w 954"/>
                <a:gd name="T15" fmla="*/ 20 h 798"/>
                <a:gd name="T16" fmla="*/ 494 w 954"/>
                <a:gd name="T17" fmla="*/ 42 h 798"/>
                <a:gd name="T18" fmla="*/ 384 w 954"/>
                <a:gd name="T19" fmla="*/ 76 h 798"/>
                <a:gd name="T20" fmla="*/ 282 w 954"/>
                <a:gd name="T21" fmla="*/ 120 h 798"/>
                <a:gd name="T22" fmla="*/ 190 w 954"/>
                <a:gd name="T23" fmla="*/ 178 h 798"/>
                <a:gd name="T24" fmla="*/ 130 w 954"/>
                <a:gd name="T25" fmla="*/ 228 h 798"/>
                <a:gd name="T26" fmla="*/ 110 w 954"/>
                <a:gd name="T27" fmla="*/ 246 h 798"/>
                <a:gd name="T28" fmla="*/ 64 w 954"/>
                <a:gd name="T29" fmla="*/ 306 h 798"/>
                <a:gd name="T30" fmla="*/ 30 w 954"/>
                <a:gd name="T31" fmla="*/ 366 h 798"/>
                <a:gd name="T32" fmla="*/ 10 w 954"/>
                <a:gd name="T33" fmla="*/ 426 h 798"/>
                <a:gd name="T34" fmla="*/ 0 w 954"/>
                <a:gd name="T35" fmla="*/ 484 h 798"/>
                <a:gd name="T36" fmla="*/ 0 w 954"/>
                <a:gd name="T37" fmla="*/ 504 h 798"/>
                <a:gd name="T38" fmla="*/ 4 w 954"/>
                <a:gd name="T39" fmla="*/ 546 h 798"/>
                <a:gd name="T40" fmla="*/ 16 w 954"/>
                <a:gd name="T41" fmla="*/ 588 h 798"/>
                <a:gd name="T42" fmla="*/ 34 w 954"/>
                <a:gd name="T43" fmla="*/ 628 h 798"/>
                <a:gd name="T44" fmla="*/ 46 w 954"/>
                <a:gd name="T45" fmla="*/ 648 h 798"/>
                <a:gd name="T46" fmla="*/ 120 w 954"/>
                <a:gd name="T47" fmla="*/ 564 h 798"/>
                <a:gd name="T48" fmla="*/ 210 w 954"/>
                <a:gd name="T49" fmla="*/ 478 h 798"/>
                <a:gd name="T50" fmla="*/ 288 w 954"/>
                <a:gd name="T51" fmla="*/ 412 h 798"/>
                <a:gd name="T52" fmla="*/ 378 w 954"/>
                <a:gd name="T53" fmla="*/ 344 h 798"/>
                <a:gd name="T54" fmla="*/ 484 w 954"/>
                <a:gd name="T55" fmla="*/ 272 h 798"/>
                <a:gd name="T56" fmla="*/ 604 w 954"/>
                <a:gd name="T57" fmla="*/ 202 h 798"/>
                <a:gd name="T58" fmla="*/ 670 w 954"/>
                <a:gd name="T59" fmla="*/ 168 h 798"/>
                <a:gd name="T60" fmla="*/ 550 w 954"/>
                <a:gd name="T61" fmla="*/ 260 h 798"/>
                <a:gd name="T62" fmla="*/ 428 w 954"/>
                <a:gd name="T63" fmla="*/ 368 h 798"/>
                <a:gd name="T64" fmla="*/ 334 w 954"/>
                <a:gd name="T65" fmla="*/ 456 h 798"/>
                <a:gd name="T66" fmla="*/ 240 w 954"/>
                <a:gd name="T67" fmla="*/ 556 h 798"/>
                <a:gd name="T68" fmla="*/ 150 w 954"/>
                <a:gd name="T69" fmla="*/ 664 h 798"/>
                <a:gd name="T70" fmla="*/ 106 w 954"/>
                <a:gd name="T71" fmla="*/ 722 h 798"/>
                <a:gd name="T72" fmla="*/ 156 w 954"/>
                <a:gd name="T73" fmla="*/ 760 h 798"/>
                <a:gd name="T74" fmla="*/ 214 w 954"/>
                <a:gd name="T75" fmla="*/ 786 h 798"/>
                <a:gd name="T76" fmla="*/ 236 w 954"/>
                <a:gd name="T77" fmla="*/ 790 h 798"/>
                <a:gd name="T78" fmla="*/ 278 w 954"/>
                <a:gd name="T79" fmla="*/ 798 h 798"/>
                <a:gd name="T80" fmla="*/ 320 w 954"/>
                <a:gd name="T81" fmla="*/ 798 h 798"/>
                <a:gd name="T82" fmla="*/ 360 w 954"/>
                <a:gd name="T83" fmla="*/ 794 h 798"/>
                <a:gd name="T84" fmla="*/ 402 w 954"/>
                <a:gd name="T85" fmla="*/ 786 h 798"/>
                <a:gd name="T86" fmla="*/ 462 w 954"/>
                <a:gd name="T87" fmla="*/ 762 h 798"/>
                <a:gd name="T88" fmla="*/ 540 w 954"/>
                <a:gd name="T89" fmla="*/ 714 h 798"/>
                <a:gd name="T90" fmla="*/ 568 w 954"/>
                <a:gd name="T91" fmla="*/ 694 h 798"/>
                <a:gd name="T92" fmla="*/ 620 w 954"/>
                <a:gd name="T93" fmla="*/ 646 h 798"/>
                <a:gd name="T94" fmla="*/ 664 w 954"/>
                <a:gd name="T95" fmla="*/ 592 h 798"/>
                <a:gd name="T96" fmla="*/ 706 w 954"/>
                <a:gd name="T97" fmla="*/ 532 h 798"/>
                <a:gd name="T98" fmla="*/ 742 w 954"/>
                <a:gd name="T99" fmla="*/ 468 h 798"/>
                <a:gd name="T100" fmla="*/ 792 w 954"/>
                <a:gd name="T101" fmla="*/ 362 h 798"/>
                <a:gd name="T102" fmla="*/ 850 w 954"/>
                <a:gd name="T103" fmla="*/ 206 h 7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54" h="798">
                  <a:moveTo>
                    <a:pt x="850" y="206"/>
                  </a:moveTo>
                  <a:lnTo>
                    <a:pt x="850" y="206"/>
                  </a:lnTo>
                  <a:lnTo>
                    <a:pt x="868" y="156"/>
                  </a:lnTo>
                  <a:lnTo>
                    <a:pt x="886" y="114"/>
                  </a:lnTo>
                  <a:lnTo>
                    <a:pt x="904" y="80"/>
                  </a:lnTo>
                  <a:lnTo>
                    <a:pt x="920" y="52"/>
                  </a:lnTo>
                  <a:lnTo>
                    <a:pt x="934" y="30"/>
                  </a:lnTo>
                  <a:lnTo>
                    <a:pt x="944" y="14"/>
                  </a:lnTo>
                  <a:lnTo>
                    <a:pt x="954" y="4"/>
                  </a:lnTo>
                  <a:lnTo>
                    <a:pt x="954" y="4"/>
                  </a:lnTo>
                  <a:lnTo>
                    <a:pt x="898" y="0"/>
                  </a:lnTo>
                  <a:lnTo>
                    <a:pt x="842" y="0"/>
                  </a:lnTo>
                  <a:lnTo>
                    <a:pt x="784" y="2"/>
                  </a:lnTo>
                  <a:lnTo>
                    <a:pt x="726" y="6"/>
                  </a:lnTo>
                  <a:lnTo>
                    <a:pt x="668" y="12"/>
                  </a:lnTo>
                  <a:lnTo>
                    <a:pt x="610" y="20"/>
                  </a:lnTo>
                  <a:lnTo>
                    <a:pt x="552" y="30"/>
                  </a:lnTo>
                  <a:lnTo>
                    <a:pt x="494" y="42"/>
                  </a:lnTo>
                  <a:lnTo>
                    <a:pt x="438" y="58"/>
                  </a:lnTo>
                  <a:lnTo>
                    <a:pt x="384" y="76"/>
                  </a:lnTo>
                  <a:lnTo>
                    <a:pt x="332" y="98"/>
                  </a:lnTo>
                  <a:lnTo>
                    <a:pt x="282" y="120"/>
                  </a:lnTo>
                  <a:lnTo>
                    <a:pt x="234" y="148"/>
                  </a:lnTo>
                  <a:lnTo>
                    <a:pt x="190" y="178"/>
                  </a:lnTo>
                  <a:lnTo>
                    <a:pt x="148" y="210"/>
                  </a:lnTo>
                  <a:lnTo>
                    <a:pt x="130" y="228"/>
                  </a:lnTo>
                  <a:lnTo>
                    <a:pt x="110" y="246"/>
                  </a:lnTo>
                  <a:lnTo>
                    <a:pt x="110" y="246"/>
                  </a:lnTo>
                  <a:lnTo>
                    <a:pt x="86" y="276"/>
                  </a:lnTo>
                  <a:lnTo>
                    <a:pt x="64" y="306"/>
                  </a:lnTo>
                  <a:lnTo>
                    <a:pt x="46" y="336"/>
                  </a:lnTo>
                  <a:lnTo>
                    <a:pt x="30" y="366"/>
                  </a:lnTo>
                  <a:lnTo>
                    <a:pt x="18" y="396"/>
                  </a:lnTo>
                  <a:lnTo>
                    <a:pt x="10" y="426"/>
                  </a:lnTo>
                  <a:lnTo>
                    <a:pt x="4" y="456"/>
                  </a:lnTo>
                  <a:lnTo>
                    <a:pt x="0" y="484"/>
                  </a:lnTo>
                  <a:lnTo>
                    <a:pt x="0" y="484"/>
                  </a:lnTo>
                  <a:lnTo>
                    <a:pt x="0" y="504"/>
                  </a:lnTo>
                  <a:lnTo>
                    <a:pt x="2" y="524"/>
                  </a:lnTo>
                  <a:lnTo>
                    <a:pt x="4" y="546"/>
                  </a:lnTo>
                  <a:lnTo>
                    <a:pt x="10" y="566"/>
                  </a:lnTo>
                  <a:lnTo>
                    <a:pt x="16" y="588"/>
                  </a:lnTo>
                  <a:lnTo>
                    <a:pt x="24" y="608"/>
                  </a:lnTo>
                  <a:lnTo>
                    <a:pt x="34" y="628"/>
                  </a:lnTo>
                  <a:lnTo>
                    <a:pt x="46" y="648"/>
                  </a:lnTo>
                  <a:lnTo>
                    <a:pt x="46" y="648"/>
                  </a:lnTo>
                  <a:lnTo>
                    <a:pt x="76" y="612"/>
                  </a:lnTo>
                  <a:lnTo>
                    <a:pt x="120" y="564"/>
                  </a:lnTo>
                  <a:lnTo>
                    <a:pt x="176" y="508"/>
                  </a:lnTo>
                  <a:lnTo>
                    <a:pt x="210" y="478"/>
                  </a:lnTo>
                  <a:lnTo>
                    <a:pt x="248" y="446"/>
                  </a:lnTo>
                  <a:lnTo>
                    <a:pt x="288" y="412"/>
                  </a:lnTo>
                  <a:lnTo>
                    <a:pt x="332" y="378"/>
                  </a:lnTo>
                  <a:lnTo>
                    <a:pt x="378" y="344"/>
                  </a:lnTo>
                  <a:lnTo>
                    <a:pt x="430" y="308"/>
                  </a:lnTo>
                  <a:lnTo>
                    <a:pt x="484" y="272"/>
                  </a:lnTo>
                  <a:lnTo>
                    <a:pt x="542" y="238"/>
                  </a:lnTo>
                  <a:lnTo>
                    <a:pt x="604" y="202"/>
                  </a:lnTo>
                  <a:lnTo>
                    <a:pt x="670" y="168"/>
                  </a:lnTo>
                  <a:lnTo>
                    <a:pt x="670" y="168"/>
                  </a:lnTo>
                  <a:lnTo>
                    <a:pt x="614" y="210"/>
                  </a:lnTo>
                  <a:lnTo>
                    <a:pt x="550" y="260"/>
                  </a:lnTo>
                  <a:lnTo>
                    <a:pt x="470" y="328"/>
                  </a:lnTo>
                  <a:lnTo>
                    <a:pt x="428" y="368"/>
                  </a:lnTo>
                  <a:lnTo>
                    <a:pt x="382" y="410"/>
                  </a:lnTo>
                  <a:lnTo>
                    <a:pt x="334" y="456"/>
                  </a:lnTo>
                  <a:lnTo>
                    <a:pt x="288" y="504"/>
                  </a:lnTo>
                  <a:lnTo>
                    <a:pt x="240" y="556"/>
                  </a:lnTo>
                  <a:lnTo>
                    <a:pt x="194" y="608"/>
                  </a:lnTo>
                  <a:lnTo>
                    <a:pt x="150" y="664"/>
                  </a:lnTo>
                  <a:lnTo>
                    <a:pt x="106" y="722"/>
                  </a:lnTo>
                  <a:lnTo>
                    <a:pt x="106" y="722"/>
                  </a:lnTo>
                  <a:lnTo>
                    <a:pt x="130" y="742"/>
                  </a:lnTo>
                  <a:lnTo>
                    <a:pt x="156" y="760"/>
                  </a:lnTo>
                  <a:lnTo>
                    <a:pt x="186" y="774"/>
                  </a:lnTo>
                  <a:lnTo>
                    <a:pt x="214" y="786"/>
                  </a:lnTo>
                  <a:lnTo>
                    <a:pt x="214" y="786"/>
                  </a:lnTo>
                  <a:lnTo>
                    <a:pt x="236" y="790"/>
                  </a:lnTo>
                  <a:lnTo>
                    <a:pt x="256" y="794"/>
                  </a:lnTo>
                  <a:lnTo>
                    <a:pt x="278" y="798"/>
                  </a:lnTo>
                  <a:lnTo>
                    <a:pt x="298" y="798"/>
                  </a:lnTo>
                  <a:lnTo>
                    <a:pt x="320" y="798"/>
                  </a:lnTo>
                  <a:lnTo>
                    <a:pt x="340" y="798"/>
                  </a:lnTo>
                  <a:lnTo>
                    <a:pt x="360" y="794"/>
                  </a:lnTo>
                  <a:lnTo>
                    <a:pt x="382" y="790"/>
                  </a:lnTo>
                  <a:lnTo>
                    <a:pt x="402" y="786"/>
                  </a:lnTo>
                  <a:lnTo>
                    <a:pt x="422" y="778"/>
                  </a:lnTo>
                  <a:lnTo>
                    <a:pt x="462" y="762"/>
                  </a:lnTo>
                  <a:lnTo>
                    <a:pt x="502" y="740"/>
                  </a:lnTo>
                  <a:lnTo>
                    <a:pt x="540" y="714"/>
                  </a:lnTo>
                  <a:lnTo>
                    <a:pt x="540" y="714"/>
                  </a:lnTo>
                  <a:lnTo>
                    <a:pt x="568" y="694"/>
                  </a:lnTo>
                  <a:lnTo>
                    <a:pt x="594" y="670"/>
                  </a:lnTo>
                  <a:lnTo>
                    <a:pt x="620" y="646"/>
                  </a:lnTo>
                  <a:lnTo>
                    <a:pt x="642" y="620"/>
                  </a:lnTo>
                  <a:lnTo>
                    <a:pt x="664" y="592"/>
                  </a:lnTo>
                  <a:lnTo>
                    <a:pt x="686" y="564"/>
                  </a:lnTo>
                  <a:lnTo>
                    <a:pt x="706" y="532"/>
                  </a:lnTo>
                  <a:lnTo>
                    <a:pt x="724" y="502"/>
                  </a:lnTo>
                  <a:lnTo>
                    <a:pt x="742" y="468"/>
                  </a:lnTo>
                  <a:lnTo>
                    <a:pt x="760" y="434"/>
                  </a:lnTo>
                  <a:lnTo>
                    <a:pt x="792" y="362"/>
                  </a:lnTo>
                  <a:lnTo>
                    <a:pt x="822" y="286"/>
                  </a:lnTo>
                  <a:lnTo>
                    <a:pt x="850" y="206"/>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66" name="Freeform 97"/>
            <p:cNvSpPr/>
            <p:nvPr/>
          </p:nvSpPr>
          <p:spPr bwMode="auto">
            <a:xfrm>
              <a:off x="11136313" y="1217613"/>
              <a:ext cx="854075" cy="1069975"/>
            </a:xfrm>
            <a:custGeom>
              <a:avLst/>
              <a:gdLst>
                <a:gd name="T0" fmla="*/ 512 w 538"/>
                <a:gd name="T1" fmla="*/ 156 h 674"/>
                <a:gd name="T2" fmla="*/ 516 w 538"/>
                <a:gd name="T3" fmla="*/ 88 h 674"/>
                <a:gd name="T4" fmla="*/ 526 w 538"/>
                <a:gd name="T5" fmla="*/ 38 h 674"/>
                <a:gd name="T6" fmla="*/ 538 w 538"/>
                <a:gd name="T7" fmla="*/ 0 h 674"/>
                <a:gd name="T8" fmla="*/ 500 w 538"/>
                <a:gd name="T9" fmla="*/ 10 h 674"/>
                <a:gd name="T10" fmla="*/ 426 w 538"/>
                <a:gd name="T11" fmla="*/ 34 h 674"/>
                <a:gd name="T12" fmla="*/ 350 w 538"/>
                <a:gd name="T13" fmla="*/ 66 h 674"/>
                <a:gd name="T14" fmla="*/ 276 w 538"/>
                <a:gd name="T15" fmla="*/ 102 h 674"/>
                <a:gd name="T16" fmla="*/ 208 w 538"/>
                <a:gd name="T17" fmla="*/ 144 h 674"/>
                <a:gd name="T18" fmla="*/ 146 w 538"/>
                <a:gd name="T19" fmla="*/ 192 h 674"/>
                <a:gd name="T20" fmla="*/ 92 w 538"/>
                <a:gd name="T21" fmla="*/ 246 h 674"/>
                <a:gd name="T22" fmla="*/ 48 w 538"/>
                <a:gd name="T23" fmla="*/ 306 h 674"/>
                <a:gd name="T24" fmla="*/ 30 w 538"/>
                <a:gd name="T25" fmla="*/ 338 h 674"/>
                <a:gd name="T26" fmla="*/ 10 w 538"/>
                <a:gd name="T27" fmla="*/ 388 h 674"/>
                <a:gd name="T28" fmla="*/ 2 w 538"/>
                <a:gd name="T29" fmla="*/ 434 h 674"/>
                <a:gd name="T30" fmla="*/ 0 w 538"/>
                <a:gd name="T31" fmla="*/ 478 h 674"/>
                <a:gd name="T32" fmla="*/ 6 w 538"/>
                <a:gd name="T33" fmla="*/ 520 h 674"/>
                <a:gd name="T34" fmla="*/ 10 w 538"/>
                <a:gd name="T35" fmla="*/ 532 h 674"/>
                <a:gd name="T36" fmla="*/ 22 w 538"/>
                <a:gd name="T37" fmla="*/ 560 h 674"/>
                <a:gd name="T38" fmla="*/ 48 w 538"/>
                <a:gd name="T39" fmla="*/ 596 h 674"/>
                <a:gd name="T40" fmla="*/ 72 w 538"/>
                <a:gd name="T41" fmla="*/ 618 h 674"/>
                <a:gd name="T42" fmla="*/ 104 w 538"/>
                <a:gd name="T43" fmla="*/ 548 h 674"/>
                <a:gd name="T44" fmla="*/ 162 w 538"/>
                <a:gd name="T45" fmla="*/ 442 h 674"/>
                <a:gd name="T46" fmla="*/ 228 w 538"/>
                <a:gd name="T47" fmla="*/ 346 h 674"/>
                <a:gd name="T48" fmla="*/ 284 w 538"/>
                <a:gd name="T49" fmla="*/ 278 h 674"/>
                <a:gd name="T50" fmla="*/ 348 w 538"/>
                <a:gd name="T51" fmla="*/ 204 h 674"/>
                <a:gd name="T52" fmla="*/ 384 w 538"/>
                <a:gd name="T53" fmla="*/ 168 h 674"/>
                <a:gd name="T54" fmla="*/ 324 w 538"/>
                <a:gd name="T55" fmla="*/ 256 h 674"/>
                <a:gd name="T56" fmla="*/ 244 w 538"/>
                <a:gd name="T57" fmla="*/ 390 h 674"/>
                <a:gd name="T58" fmla="*/ 202 w 538"/>
                <a:gd name="T59" fmla="*/ 472 h 674"/>
                <a:gd name="T60" fmla="*/ 162 w 538"/>
                <a:gd name="T61" fmla="*/ 562 h 674"/>
                <a:gd name="T62" fmla="*/ 128 w 538"/>
                <a:gd name="T63" fmla="*/ 654 h 674"/>
                <a:gd name="T64" fmla="*/ 148 w 538"/>
                <a:gd name="T65" fmla="*/ 662 h 674"/>
                <a:gd name="T66" fmla="*/ 190 w 538"/>
                <a:gd name="T67" fmla="*/ 672 h 674"/>
                <a:gd name="T68" fmla="*/ 212 w 538"/>
                <a:gd name="T69" fmla="*/ 674 h 674"/>
                <a:gd name="T70" fmla="*/ 270 w 538"/>
                <a:gd name="T71" fmla="*/ 666 h 674"/>
                <a:gd name="T72" fmla="*/ 324 w 538"/>
                <a:gd name="T73" fmla="*/ 642 h 674"/>
                <a:gd name="T74" fmla="*/ 372 w 538"/>
                <a:gd name="T75" fmla="*/ 606 h 674"/>
                <a:gd name="T76" fmla="*/ 414 w 538"/>
                <a:gd name="T77" fmla="*/ 558 h 674"/>
                <a:gd name="T78" fmla="*/ 428 w 538"/>
                <a:gd name="T79" fmla="*/ 538 h 674"/>
                <a:gd name="T80" fmla="*/ 452 w 538"/>
                <a:gd name="T81" fmla="*/ 496 h 674"/>
                <a:gd name="T82" fmla="*/ 470 w 538"/>
                <a:gd name="T83" fmla="*/ 450 h 674"/>
                <a:gd name="T84" fmla="*/ 490 w 538"/>
                <a:gd name="T85" fmla="*/ 378 h 674"/>
                <a:gd name="T86" fmla="*/ 506 w 538"/>
                <a:gd name="T87" fmla="*/ 272 h 674"/>
                <a:gd name="T88" fmla="*/ 512 w 538"/>
                <a:gd name="T89" fmla="*/ 156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38" h="674">
                  <a:moveTo>
                    <a:pt x="512" y="156"/>
                  </a:moveTo>
                  <a:lnTo>
                    <a:pt x="512" y="156"/>
                  </a:lnTo>
                  <a:lnTo>
                    <a:pt x="514" y="118"/>
                  </a:lnTo>
                  <a:lnTo>
                    <a:pt x="516" y="88"/>
                  </a:lnTo>
                  <a:lnTo>
                    <a:pt x="522" y="60"/>
                  </a:lnTo>
                  <a:lnTo>
                    <a:pt x="526" y="38"/>
                  </a:lnTo>
                  <a:lnTo>
                    <a:pt x="534" y="8"/>
                  </a:lnTo>
                  <a:lnTo>
                    <a:pt x="538" y="0"/>
                  </a:lnTo>
                  <a:lnTo>
                    <a:pt x="538" y="0"/>
                  </a:lnTo>
                  <a:lnTo>
                    <a:pt x="500" y="10"/>
                  </a:lnTo>
                  <a:lnTo>
                    <a:pt x="462" y="22"/>
                  </a:lnTo>
                  <a:lnTo>
                    <a:pt x="426" y="34"/>
                  </a:lnTo>
                  <a:lnTo>
                    <a:pt x="388" y="48"/>
                  </a:lnTo>
                  <a:lnTo>
                    <a:pt x="350" y="66"/>
                  </a:lnTo>
                  <a:lnTo>
                    <a:pt x="312" y="82"/>
                  </a:lnTo>
                  <a:lnTo>
                    <a:pt x="276" y="102"/>
                  </a:lnTo>
                  <a:lnTo>
                    <a:pt x="242" y="122"/>
                  </a:lnTo>
                  <a:lnTo>
                    <a:pt x="208" y="144"/>
                  </a:lnTo>
                  <a:lnTo>
                    <a:pt x="176" y="168"/>
                  </a:lnTo>
                  <a:lnTo>
                    <a:pt x="146" y="192"/>
                  </a:lnTo>
                  <a:lnTo>
                    <a:pt x="118" y="218"/>
                  </a:lnTo>
                  <a:lnTo>
                    <a:pt x="92" y="246"/>
                  </a:lnTo>
                  <a:lnTo>
                    <a:pt x="68" y="276"/>
                  </a:lnTo>
                  <a:lnTo>
                    <a:pt x="48" y="306"/>
                  </a:lnTo>
                  <a:lnTo>
                    <a:pt x="30" y="338"/>
                  </a:lnTo>
                  <a:lnTo>
                    <a:pt x="30" y="338"/>
                  </a:lnTo>
                  <a:lnTo>
                    <a:pt x="20" y="364"/>
                  </a:lnTo>
                  <a:lnTo>
                    <a:pt x="10" y="388"/>
                  </a:lnTo>
                  <a:lnTo>
                    <a:pt x="6" y="412"/>
                  </a:lnTo>
                  <a:lnTo>
                    <a:pt x="2" y="434"/>
                  </a:lnTo>
                  <a:lnTo>
                    <a:pt x="0" y="458"/>
                  </a:lnTo>
                  <a:lnTo>
                    <a:pt x="0" y="478"/>
                  </a:lnTo>
                  <a:lnTo>
                    <a:pt x="2" y="500"/>
                  </a:lnTo>
                  <a:lnTo>
                    <a:pt x="6" y="520"/>
                  </a:lnTo>
                  <a:lnTo>
                    <a:pt x="6" y="520"/>
                  </a:lnTo>
                  <a:lnTo>
                    <a:pt x="10" y="532"/>
                  </a:lnTo>
                  <a:lnTo>
                    <a:pt x="16" y="546"/>
                  </a:lnTo>
                  <a:lnTo>
                    <a:pt x="22" y="560"/>
                  </a:lnTo>
                  <a:lnTo>
                    <a:pt x="30" y="572"/>
                  </a:lnTo>
                  <a:lnTo>
                    <a:pt x="48" y="596"/>
                  </a:lnTo>
                  <a:lnTo>
                    <a:pt x="72" y="618"/>
                  </a:lnTo>
                  <a:lnTo>
                    <a:pt x="72" y="618"/>
                  </a:lnTo>
                  <a:lnTo>
                    <a:pt x="84" y="588"/>
                  </a:lnTo>
                  <a:lnTo>
                    <a:pt x="104" y="548"/>
                  </a:lnTo>
                  <a:lnTo>
                    <a:pt x="130" y="498"/>
                  </a:lnTo>
                  <a:lnTo>
                    <a:pt x="162" y="442"/>
                  </a:lnTo>
                  <a:lnTo>
                    <a:pt x="204" y="380"/>
                  </a:lnTo>
                  <a:lnTo>
                    <a:pt x="228" y="346"/>
                  </a:lnTo>
                  <a:lnTo>
                    <a:pt x="254" y="312"/>
                  </a:lnTo>
                  <a:lnTo>
                    <a:pt x="284" y="278"/>
                  </a:lnTo>
                  <a:lnTo>
                    <a:pt x="314" y="242"/>
                  </a:lnTo>
                  <a:lnTo>
                    <a:pt x="348" y="204"/>
                  </a:lnTo>
                  <a:lnTo>
                    <a:pt x="384" y="168"/>
                  </a:lnTo>
                  <a:lnTo>
                    <a:pt x="384" y="168"/>
                  </a:lnTo>
                  <a:lnTo>
                    <a:pt x="356" y="208"/>
                  </a:lnTo>
                  <a:lnTo>
                    <a:pt x="324" y="256"/>
                  </a:lnTo>
                  <a:lnTo>
                    <a:pt x="286" y="316"/>
                  </a:lnTo>
                  <a:lnTo>
                    <a:pt x="244" y="390"/>
                  </a:lnTo>
                  <a:lnTo>
                    <a:pt x="222" y="430"/>
                  </a:lnTo>
                  <a:lnTo>
                    <a:pt x="202" y="472"/>
                  </a:lnTo>
                  <a:lnTo>
                    <a:pt x="182" y="516"/>
                  </a:lnTo>
                  <a:lnTo>
                    <a:pt x="162" y="562"/>
                  </a:lnTo>
                  <a:lnTo>
                    <a:pt x="144" y="608"/>
                  </a:lnTo>
                  <a:lnTo>
                    <a:pt x="128" y="654"/>
                  </a:lnTo>
                  <a:lnTo>
                    <a:pt x="128" y="654"/>
                  </a:lnTo>
                  <a:lnTo>
                    <a:pt x="148" y="662"/>
                  </a:lnTo>
                  <a:lnTo>
                    <a:pt x="168" y="670"/>
                  </a:lnTo>
                  <a:lnTo>
                    <a:pt x="190" y="672"/>
                  </a:lnTo>
                  <a:lnTo>
                    <a:pt x="212" y="674"/>
                  </a:lnTo>
                  <a:lnTo>
                    <a:pt x="212" y="674"/>
                  </a:lnTo>
                  <a:lnTo>
                    <a:pt x="242" y="672"/>
                  </a:lnTo>
                  <a:lnTo>
                    <a:pt x="270" y="666"/>
                  </a:lnTo>
                  <a:lnTo>
                    <a:pt x="298" y="656"/>
                  </a:lnTo>
                  <a:lnTo>
                    <a:pt x="324" y="642"/>
                  </a:lnTo>
                  <a:lnTo>
                    <a:pt x="348" y="626"/>
                  </a:lnTo>
                  <a:lnTo>
                    <a:pt x="372" y="606"/>
                  </a:lnTo>
                  <a:lnTo>
                    <a:pt x="394" y="584"/>
                  </a:lnTo>
                  <a:lnTo>
                    <a:pt x="414" y="558"/>
                  </a:lnTo>
                  <a:lnTo>
                    <a:pt x="414" y="558"/>
                  </a:lnTo>
                  <a:lnTo>
                    <a:pt x="428" y="538"/>
                  </a:lnTo>
                  <a:lnTo>
                    <a:pt x="440" y="518"/>
                  </a:lnTo>
                  <a:lnTo>
                    <a:pt x="452" y="496"/>
                  </a:lnTo>
                  <a:lnTo>
                    <a:pt x="462" y="474"/>
                  </a:lnTo>
                  <a:lnTo>
                    <a:pt x="470" y="450"/>
                  </a:lnTo>
                  <a:lnTo>
                    <a:pt x="478" y="428"/>
                  </a:lnTo>
                  <a:lnTo>
                    <a:pt x="490" y="378"/>
                  </a:lnTo>
                  <a:lnTo>
                    <a:pt x="500" y="326"/>
                  </a:lnTo>
                  <a:lnTo>
                    <a:pt x="506" y="272"/>
                  </a:lnTo>
                  <a:lnTo>
                    <a:pt x="510" y="214"/>
                  </a:lnTo>
                  <a:lnTo>
                    <a:pt x="512" y="156"/>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67" name="Freeform 98"/>
            <p:cNvSpPr/>
            <p:nvPr/>
          </p:nvSpPr>
          <p:spPr bwMode="auto">
            <a:xfrm>
              <a:off x="11136313" y="1217613"/>
              <a:ext cx="854075" cy="1069975"/>
            </a:xfrm>
            <a:custGeom>
              <a:avLst/>
              <a:gdLst>
                <a:gd name="T0" fmla="*/ 512 w 538"/>
                <a:gd name="T1" fmla="*/ 156 h 674"/>
                <a:gd name="T2" fmla="*/ 516 w 538"/>
                <a:gd name="T3" fmla="*/ 88 h 674"/>
                <a:gd name="T4" fmla="*/ 526 w 538"/>
                <a:gd name="T5" fmla="*/ 38 h 674"/>
                <a:gd name="T6" fmla="*/ 538 w 538"/>
                <a:gd name="T7" fmla="*/ 0 h 674"/>
                <a:gd name="T8" fmla="*/ 500 w 538"/>
                <a:gd name="T9" fmla="*/ 10 h 674"/>
                <a:gd name="T10" fmla="*/ 426 w 538"/>
                <a:gd name="T11" fmla="*/ 34 h 674"/>
                <a:gd name="T12" fmla="*/ 350 w 538"/>
                <a:gd name="T13" fmla="*/ 66 h 674"/>
                <a:gd name="T14" fmla="*/ 276 w 538"/>
                <a:gd name="T15" fmla="*/ 102 h 674"/>
                <a:gd name="T16" fmla="*/ 208 w 538"/>
                <a:gd name="T17" fmla="*/ 144 h 674"/>
                <a:gd name="T18" fmla="*/ 146 w 538"/>
                <a:gd name="T19" fmla="*/ 192 h 674"/>
                <a:gd name="T20" fmla="*/ 92 w 538"/>
                <a:gd name="T21" fmla="*/ 246 h 674"/>
                <a:gd name="T22" fmla="*/ 48 w 538"/>
                <a:gd name="T23" fmla="*/ 306 h 674"/>
                <a:gd name="T24" fmla="*/ 30 w 538"/>
                <a:gd name="T25" fmla="*/ 338 h 674"/>
                <a:gd name="T26" fmla="*/ 10 w 538"/>
                <a:gd name="T27" fmla="*/ 388 h 674"/>
                <a:gd name="T28" fmla="*/ 2 w 538"/>
                <a:gd name="T29" fmla="*/ 434 h 674"/>
                <a:gd name="T30" fmla="*/ 0 w 538"/>
                <a:gd name="T31" fmla="*/ 478 h 674"/>
                <a:gd name="T32" fmla="*/ 6 w 538"/>
                <a:gd name="T33" fmla="*/ 520 h 674"/>
                <a:gd name="T34" fmla="*/ 10 w 538"/>
                <a:gd name="T35" fmla="*/ 532 h 674"/>
                <a:gd name="T36" fmla="*/ 22 w 538"/>
                <a:gd name="T37" fmla="*/ 560 h 674"/>
                <a:gd name="T38" fmla="*/ 48 w 538"/>
                <a:gd name="T39" fmla="*/ 596 h 674"/>
                <a:gd name="T40" fmla="*/ 72 w 538"/>
                <a:gd name="T41" fmla="*/ 618 h 674"/>
                <a:gd name="T42" fmla="*/ 104 w 538"/>
                <a:gd name="T43" fmla="*/ 548 h 674"/>
                <a:gd name="T44" fmla="*/ 162 w 538"/>
                <a:gd name="T45" fmla="*/ 442 h 674"/>
                <a:gd name="T46" fmla="*/ 228 w 538"/>
                <a:gd name="T47" fmla="*/ 346 h 674"/>
                <a:gd name="T48" fmla="*/ 284 w 538"/>
                <a:gd name="T49" fmla="*/ 278 h 674"/>
                <a:gd name="T50" fmla="*/ 348 w 538"/>
                <a:gd name="T51" fmla="*/ 204 h 674"/>
                <a:gd name="T52" fmla="*/ 384 w 538"/>
                <a:gd name="T53" fmla="*/ 168 h 674"/>
                <a:gd name="T54" fmla="*/ 324 w 538"/>
                <a:gd name="T55" fmla="*/ 256 h 674"/>
                <a:gd name="T56" fmla="*/ 244 w 538"/>
                <a:gd name="T57" fmla="*/ 390 h 674"/>
                <a:gd name="T58" fmla="*/ 202 w 538"/>
                <a:gd name="T59" fmla="*/ 472 h 674"/>
                <a:gd name="T60" fmla="*/ 162 w 538"/>
                <a:gd name="T61" fmla="*/ 562 h 674"/>
                <a:gd name="T62" fmla="*/ 128 w 538"/>
                <a:gd name="T63" fmla="*/ 654 h 674"/>
                <a:gd name="T64" fmla="*/ 148 w 538"/>
                <a:gd name="T65" fmla="*/ 662 h 674"/>
                <a:gd name="T66" fmla="*/ 190 w 538"/>
                <a:gd name="T67" fmla="*/ 672 h 674"/>
                <a:gd name="T68" fmla="*/ 212 w 538"/>
                <a:gd name="T69" fmla="*/ 674 h 674"/>
                <a:gd name="T70" fmla="*/ 270 w 538"/>
                <a:gd name="T71" fmla="*/ 666 h 674"/>
                <a:gd name="T72" fmla="*/ 324 w 538"/>
                <a:gd name="T73" fmla="*/ 642 h 674"/>
                <a:gd name="T74" fmla="*/ 372 w 538"/>
                <a:gd name="T75" fmla="*/ 606 h 674"/>
                <a:gd name="T76" fmla="*/ 414 w 538"/>
                <a:gd name="T77" fmla="*/ 558 h 674"/>
                <a:gd name="T78" fmla="*/ 428 w 538"/>
                <a:gd name="T79" fmla="*/ 538 h 674"/>
                <a:gd name="T80" fmla="*/ 452 w 538"/>
                <a:gd name="T81" fmla="*/ 496 h 674"/>
                <a:gd name="T82" fmla="*/ 470 w 538"/>
                <a:gd name="T83" fmla="*/ 450 h 674"/>
                <a:gd name="T84" fmla="*/ 490 w 538"/>
                <a:gd name="T85" fmla="*/ 378 h 674"/>
                <a:gd name="T86" fmla="*/ 506 w 538"/>
                <a:gd name="T87" fmla="*/ 272 h 674"/>
                <a:gd name="T88" fmla="*/ 512 w 538"/>
                <a:gd name="T89" fmla="*/ 156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38" h="674">
                  <a:moveTo>
                    <a:pt x="512" y="156"/>
                  </a:moveTo>
                  <a:lnTo>
                    <a:pt x="512" y="156"/>
                  </a:lnTo>
                  <a:lnTo>
                    <a:pt x="514" y="118"/>
                  </a:lnTo>
                  <a:lnTo>
                    <a:pt x="516" y="88"/>
                  </a:lnTo>
                  <a:lnTo>
                    <a:pt x="522" y="60"/>
                  </a:lnTo>
                  <a:lnTo>
                    <a:pt x="526" y="38"/>
                  </a:lnTo>
                  <a:lnTo>
                    <a:pt x="534" y="8"/>
                  </a:lnTo>
                  <a:lnTo>
                    <a:pt x="538" y="0"/>
                  </a:lnTo>
                  <a:lnTo>
                    <a:pt x="538" y="0"/>
                  </a:lnTo>
                  <a:lnTo>
                    <a:pt x="500" y="10"/>
                  </a:lnTo>
                  <a:lnTo>
                    <a:pt x="462" y="22"/>
                  </a:lnTo>
                  <a:lnTo>
                    <a:pt x="426" y="34"/>
                  </a:lnTo>
                  <a:lnTo>
                    <a:pt x="388" y="48"/>
                  </a:lnTo>
                  <a:lnTo>
                    <a:pt x="350" y="66"/>
                  </a:lnTo>
                  <a:lnTo>
                    <a:pt x="312" y="82"/>
                  </a:lnTo>
                  <a:lnTo>
                    <a:pt x="276" y="102"/>
                  </a:lnTo>
                  <a:lnTo>
                    <a:pt x="242" y="122"/>
                  </a:lnTo>
                  <a:lnTo>
                    <a:pt x="208" y="144"/>
                  </a:lnTo>
                  <a:lnTo>
                    <a:pt x="176" y="168"/>
                  </a:lnTo>
                  <a:lnTo>
                    <a:pt x="146" y="192"/>
                  </a:lnTo>
                  <a:lnTo>
                    <a:pt x="118" y="218"/>
                  </a:lnTo>
                  <a:lnTo>
                    <a:pt x="92" y="246"/>
                  </a:lnTo>
                  <a:lnTo>
                    <a:pt x="68" y="276"/>
                  </a:lnTo>
                  <a:lnTo>
                    <a:pt x="48" y="306"/>
                  </a:lnTo>
                  <a:lnTo>
                    <a:pt x="30" y="338"/>
                  </a:lnTo>
                  <a:lnTo>
                    <a:pt x="30" y="338"/>
                  </a:lnTo>
                  <a:lnTo>
                    <a:pt x="20" y="364"/>
                  </a:lnTo>
                  <a:lnTo>
                    <a:pt x="10" y="388"/>
                  </a:lnTo>
                  <a:lnTo>
                    <a:pt x="6" y="412"/>
                  </a:lnTo>
                  <a:lnTo>
                    <a:pt x="2" y="434"/>
                  </a:lnTo>
                  <a:lnTo>
                    <a:pt x="0" y="458"/>
                  </a:lnTo>
                  <a:lnTo>
                    <a:pt x="0" y="478"/>
                  </a:lnTo>
                  <a:lnTo>
                    <a:pt x="2" y="500"/>
                  </a:lnTo>
                  <a:lnTo>
                    <a:pt x="6" y="520"/>
                  </a:lnTo>
                  <a:lnTo>
                    <a:pt x="6" y="520"/>
                  </a:lnTo>
                  <a:lnTo>
                    <a:pt x="10" y="532"/>
                  </a:lnTo>
                  <a:lnTo>
                    <a:pt x="16" y="546"/>
                  </a:lnTo>
                  <a:lnTo>
                    <a:pt x="22" y="560"/>
                  </a:lnTo>
                  <a:lnTo>
                    <a:pt x="30" y="572"/>
                  </a:lnTo>
                  <a:lnTo>
                    <a:pt x="48" y="596"/>
                  </a:lnTo>
                  <a:lnTo>
                    <a:pt x="72" y="618"/>
                  </a:lnTo>
                  <a:lnTo>
                    <a:pt x="72" y="618"/>
                  </a:lnTo>
                  <a:lnTo>
                    <a:pt x="84" y="588"/>
                  </a:lnTo>
                  <a:lnTo>
                    <a:pt x="104" y="548"/>
                  </a:lnTo>
                  <a:lnTo>
                    <a:pt x="130" y="498"/>
                  </a:lnTo>
                  <a:lnTo>
                    <a:pt x="162" y="442"/>
                  </a:lnTo>
                  <a:lnTo>
                    <a:pt x="204" y="380"/>
                  </a:lnTo>
                  <a:lnTo>
                    <a:pt x="228" y="346"/>
                  </a:lnTo>
                  <a:lnTo>
                    <a:pt x="254" y="312"/>
                  </a:lnTo>
                  <a:lnTo>
                    <a:pt x="284" y="278"/>
                  </a:lnTo>
                  <a:lnTo>
                    <a:pt x="314" y="242"/>
                  </a:lnTo>
                  <a:lnTo>
                    <a:pt x="348" y="204"/>
                  </a:lnTo>
                  <a:lnTo>
                    <a:pt x="384" y="168"/>
                  </a:lnTo>
                  <a:lnTo>
                    <a:pt x="384" y="168"/>
                  </a:lnTo>
                  <a:lnTo>
                    <a:pt x="356" y="208"/>
                  </a:lnTo>
                  <a:lnTo>
                    <a:pt x="324" y="256"/>
                  </a:lnTo>
                  <a:lnTo>
                    <a:pt x="286" y="316"/>
                  </a:lnTo>
                  <a:lnTo>
                    <a:pt x="244" y="390"/>
                  </a:lnTo>
                  <a:lnTo>
                    <a:pt x="222" y="430"/>
                  </a:lnTo>
                  <a:lnTo>
                    <a:pt x="202" y="472"/>
                  </a:lnTo>
                  <a:lnTo>
                    <a:pt x="182" y="516"/>
                  </a:lnTo>
                  <a:lnTo>
                    <a:pt x="162" y="562"/>
                  </a:lnTo>
                  <a:lnTo>
                    <a:pt x="144" y="608"/>
                  </a:lnTo>
                  <a:lnTo>
                    <a:pt x="128" y="654"/>
                  </a:lnTo>
                  <a:lnTo>
                    <a:pt x="128" y="654"/>
                  </a:lnTo>
                  <a:lnTo>
                    <a:pt x="148" y="662"/>
                  </a:lnTo>
                  <a:lnTo>
                    <a:pt x="168" y="670"/>
                  </a:lnTo>
                  <a:lnTo>
                    <a:pt x="190" y="672"/>
                  </a:lnTo>
                  <a:lnTo>
                    <a:pt x="212" y="674"/>
                  </a:lnTo>
                  <a:lnTo>
                    <a:pt x="212" y="674"/>
                  </a:lnTo>
                  <a:lnTo>
                    <a:pt x="242" y="672"/>
                  </a:lnTo>
                  <a:lnTo>
                    <a:pt x="270" y="666"/>
                  </a:lnTo>
                  <a:lnTo>
                    <a:pt x="298" y="656"/>
                  </a:lnTo>
                  <a:lnTo>
                    <a:pt x="324" y="642"/>
                  </a:lnTo>
                  <a:lnTo>
                    <a:pt x="348" y="626"/>
                  </a:lnTo>
                  <a:lnTo>
                    <a:pt x="372" y="606"/>
                  </a:lnTo>
                  <a:lnTo>
                    <a:pt x="394" y="584"/>
                  </a:lnTo>
                  <a:lnTo>
                    <a:pt x="414" y="558"/>
                  </a:lnTo>
                  <a:lnTo>
                    <a:pt x="414" y="558"/>
                  </a:lnTo>
                  <a:lnTo>
                    <a:pt x="428" y="538"/>
                  </a:lnTo>
                  <a:lnTo>
                    <a:pt x="440" y="518"/>
                  </a:lnTo>
                  <a:lnTo>
                    <a:pt x="452" y="496"/>
                  </a:lnTo>
                  <a:lnTo>
                    <a:pt x="462" y="474"/>
                  </a:lnTo>
                  <a:lnTo>
                    <a:pt x="470" y="450"/>
                  </a:lnTo>
                  <a:lnTo>
                    <a:pt x="478" y="428"/>
                  </a:lnTo>
                  <a:lnTo>
                    <a:pt x="490" y="378"/>
                  </a:lnTo>
                  <a:lnTo>
                    <a:pt x="500" y="326"/>
                  </a:lnTo>
                  <a:lnTo>
                    <a:pt x="506" y="272"/>
                  </a:lnTo>
                  <a:lnTo>
                    <a:pt x="510" y="214"/>
                  </a:lnTo>
                  <a:lnTo>
                    <a:pt x="512" y="156"/>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68" name="Freeform 99"/>
            <p:cNvSpPr/>
            <p:nvPr/>
          </p:nvSpPr>
          <p:spPr bwMode="auto">
            <a:xfrm>
              <a:off x="10980738" y="223838"/>
              <a:ext cx="774700" cy="1120775"/>
            </a:xfrm>
            <a:custGeom>
              <a:avLst/>
              <a:gdLst>
                <a:gd name="T0" fmla="*/ 478 w 488"/>
                <a:gd name="T1" fmla="*/ 158 h 706"/>
                <a:gd name="T2" fmla="*/ 476 w 488"/>
                <a:gd name="T3" fmla="*/ 90 h 706"/>
                <a:gd name="T4" fmla="*/ 478 w 488"/>
                <a:gd name="T5" fmla="*/ 40 h 706"/>
                <a:gd name="T6" fmla="*/ 488 w 488"/>
                <a:gd name="T7" fmla="*/ 0 h 706"/>
                <a:gd name="T8" fmla="*/ 450 w 488"/>
                <a:gd name="T9" fmla="*/ 14 h 706"/>
                <a:gd name="T10" fmla="*/ 378 w 488"/>
                <a:gd name="T11" fmla="*/ 46 h 706"/>
                <a:gd name="T12" fmla="*/ 306 w 488"/>
                <a:gd name="T13" fmla="*/ 84 h 706"/>
                <a:gd name="T14" fmla="*/ 238 w 488"/>
                <a:gd name="T15" fmla="*/ 130 h 706"/>
                <a:gd name="T16" fmla="*/ 174 w 488"/>
                <a:gd name="T17" fmla="*/ 178 h 706"/>
                <a:gd name="T18" fmla="*/ 118 w 488"/>
                <a:gd name="T19" fmla="*/ 234 h 706"/>
                <a:gd name="T20" fmla="*/ 70 w 488"/>
                <a:gd name="T21" fmla="*/ 294 h 706"/>
                <a:gd name="T22" fmla="*/ 32 w 488"/>
                <a:gd name="T23" fmla="*/ 358 h 706"/>
                <a:gd name="T24" fmla="*/ 18 w 488"/>
                <a:gd name="T25" fmla="*/ 390 h 706"/>
                <a:gd name="T26" fmla="*/ 4 w 488"/>
                <a:gd name="T27" fmla="*/ 442 h 706"/>
                <a:gd name="T28" fmla="*/ 0 w 488"/>
                <a:gd name="T29" fmla="*/ 490 h 706"/>
                <a:gd name="T30" fmla="*/ 4 w 488"/>
                <a:gd name="T31" fmla="*/ 534 h 706"/>
                <a:gd name="T32" fmla="*/ 14 w 488"/>
                <a:gd name="T33" fmla="*/ 574 h 706"/>
                <a:gd name="T34" fmla="*/ 20 w 488"/>
                <a:gd name="T35" fmla="*/ 586 h 706"/>
                <a:gd name="T36" fmla="*/ 34 w 488"/>
                <a:gd name="T37" fmla="*/ 612 h 706"/>
                <a:gd name="T38" fmla="*/ 64 w 488"/>
                <a:gd name="T39" fmla="*/ 646 h 706"/>
                <a:gd name="T40" fmla="*/ 90 w 488"/>
                <a:gd name="T41" fmla="*/ 666 h 706"/>
                <a:gd name="T42" fmla="*/ 114 w 488"/>
                <a:gd name="T43" fmla="*/ 592 h 706"/>
                <a:gd name="T44" fmla="*/ 162 w 488"/>
                <a:gd name="T45" fmla="*/ 480 h 706"/>
                <a:gd name="T46" fmla="*/ 216 w 488"/>
                <a:gd name="T47" fmla="*/ 378 h 706"/>
                <a:gd name="T48" fmla="*/ 264 w 488"/>
                <a:gd name="T49" fmla="*/ 302 h 706"/>
                <a:gd name="T50" fmla="*/ 320 w 488"/>
                <a:gd name="T51" fmla="*/ 224 h 706"/>
                <a:gd name="T52" fmla="*/ 352 w 488"/>
                <a:gd name="T53" fmla="*/ 184 h 706"/>
                <a:gd name="T54" fmla="*/ 302 w 488"/>
                <a:gd name="T55" fmla="*/ 276 h 706"/>
                <a:gd name="T56" fmla="*/ 236 w 488"/>
                <a:gd name="T57" fmla="*/ 420 h 706"/>
                <a:gd name="T58" fmla="*/ 204 w 488"/>
                <a:gd name="T59" fmla="*/ 506 h 706"/>
                <a:gd name="T60" fmla="*/ 174 w 488"/>
                <a:gd name="T61" fmla="*/ 598 h 706"/>
                <a:gd name="T62" fmla="*/ 150 w 488"/>
                <a:gd name="T63" fmla="*/ 696 h 706"/>
                <a:gd name="T64" fmla="*/ 170 w 488"/>
                <a:gd name="T65" fmla="*/ 702 h 706"/>
                <a:gd name="T66" fmla="*/ 214 w 488"/>
                <a:gd name="T67" fmla="*/ 706 h 706"/>
                <a:gd name="T68" fmla="*/ 236 w 488"/>
                <a:gd name="T69" fmla="*/ 706 h 706"/>
                <a:gd name="T70" fmla="*/ 292 w 488"/>
                <a:gd name="T71" fmla="*/ 690 h 706"/>
                <a:gd name="T72" fmla="*/ 344 w 488"/>
                <a:gd name="T73" fmla="*/ 662 h 706"/>
                <a:gd name="T74" fmla="*/ 388 w 488"/>
                <a:gd name="T75" fmla="*/ 620 h 706"/>
                <a:gd name="T76" fmla="*/ 424 w 488"/>
                <a:gd name="T77" fmla="*/ 568 h 706"/>
                <a:gd name="T78" fmla="*/ 436 w 488"/>
                <a:gd name="T79" fmla="*/ 548 h 706"/>
                <a:gd name="T80" fmla="*/ 454 w 488"/>
                <a:gd name="T81" fmla="*/ 502 h 706"/>
                <a:gd name="T82" fmla="*/ 468 w 488"/>
                <a:gd name="T83" fmla="*/ 456 h 706"/>
                <a:gd name="T84" fmla="*/ 480 w 488"/>
                <a:gd name="T85" fmla="*/ 380 h 706"/>
                <a:gd name="T86" fmla="*/ 484 w 488"/>
                <a:gd name="T87" fmla="*/ 274 h 706"/>
                <a:gd name="T88" fmla="*/ 478 w 488"/>
                <a:gd name="T89" fmla="*/ 158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8" h="706">
                  <a:moveTo>
                    <a:pt x="478" y="158"/>
                  </a:moveTo>
                  <a:lnTo>
                    <a:pt x="478" y="158"/>
                  </a:lnTo>
                  <a:lnTo>
                    <a:pt x="476" y="122"/>
                  </a:lnTo>
                  <a:lnTo>
                    <a:pt x="476" y="90"/>
                  </a:lnTo>
                  <a:lnTo>
                    <a:pt x="476" y="62"/>
                  </a:lnTo>
                  <a:lnTo>
                    <a:pt x="478" y="40"/>
                  </a:lnTo>
                  <a:lnTo>
                    <a:pt x="484" y="10"/>
                  </a:lnTo>
                  <a:lnTo>
                    <a:pt x="488" y="0"/>
                  </a:lnTo>
                  <a:lnTo>
                    <a:pt x="488" y="0"/>
                  </a:lnTo>
                  <a:lnTo>
                    <a:pt x="450" y="14"/>
                  </a:lnTo>
                  <a:lnTo>
                    <a:pt x="414" y="30"/>
                  </a:lnTo>
                  <a:lnTo>
                    <a:pt x="378" y="46"/>
                  </a:lnTo>
                  <a:lnTo>
                    <a:pt x="342" y="64"/>
                  </a:lnTo>
                  <a:lnTo>
                    <a:pt x="306" y="84"/>
                  </a:lnTo>
                  <a:lnTo>
                    <a:pt x="272" y="106"/>
                  </a:lnTo>
                  <a:lnTo>
                    <a:pt x="238" y="130"/>
                  </a:lnTo>
                  <a:lnTo>
                    <a:pt x="206" y="154"/>
                  </a:lnTo>
                  <a:lnTo>
                    <a:pt x="174" y="178"/>
                  </a:lnTo>
                  <a:lnTo>
                    <a:pt x="146" y="206"/>
                  </a:lnTo>
                  <a:lnTo>
                    <a:pt x="118" y="234"/>
                  </a:lnTo>
                  <a:lnTo>
                    <a:pt x="92" y="262"/>
                  </a:lnTo>
                  <a:lnTo>
                    <a:pt x="70" y="294"/>
                  </a:lnTo>
                  <a:lnTo>
                    <a:pt x="50" y="324"/>
                  </a:lnTo>
                  <a:lnTo>
                    <a:pt x="32" y="358"/>
                  </a:lnTo>
                  <a:lnTo>
                    <a:pt x="18" y="390"/>
                  </a:lnTo>
                  <a:lnTo>
                    <a:pt x="18" y="390"/>
                  </a:lnTo>
                  <a:lnTo>
                    <a:pt x="10" y="416"/>
                  </a:lnTo>
                  <a:lnTo>
                    <a:pt x="4" y="442"/>
                  </a:lnTo>
                  <a:lnTo>
                    <a:pt x="2" y="466"/>
                  </a:lnTo>
                  <a:lnTo>
                    <a:pt x="0" y="490"/>
                  </a:lnTo>
                  <a:lnTo>
                    <a:pt x="2" y="512"/>
                  </a:lnTo>
                  <a:lnTo>
                    <a:pt x="4" y="534"/>
                  </a:lnTo>
                  <a:lnTo>
                    <a:pt x="8" y="554"/>
                  </a:lnTo>
                  <a:lnTo>
                    <a:pt x="14" y="574"/>
                  </a:lnTo>
                  <a:lnTo>
                    <a:pt x="14" y="574"/>
                  </a:lnTo>
                  <a:lnTo>
                    <a:pt x="20" y="586"/>
                  </a:lnTo>
                  <a:lnTo>
                    <a:pt x="26" y="598"/>
                  </a:lnTo>
                  <a:lnTo>
                    <a:pt x="34" y="612"/>
                  </a:lnTo>
                  <a:lnTo>
                    <a:pt x="44" y="624"/>
                  </a:lnTo>
                  <a:lnTo>
                    <a:pt x="64" y="646"/>
                  </a:lnTo>
                  <a:lnTo>
                    <a:pt x="90" y="666"/>
                  </a:lnTo>
                  <a:lnTo>
                    <a:pt x="90" y="666"/>
                  </a:lnTo>
                  <a:lnTo>
                    <a:pt x="100" y="634"/>
                  </a:lnTo>
                  <a:lnTo>
                    <a:pt x="114" y="592"/>
                  </a:lnTo>
                  <a:lnTo>
                    <a:pt x="134" y="540"/>
                  </a:lnTo>
                  <a:lnTo>
                    <a:pt x="162" y="480"/>
                  </a:lnTo>
                  <a:lnTo>
                    <a:pt x="196" y="414"/>
                  </a:lnTo>
                  <a:lnTo>
                    <a:pt x="216" y="378"/>
                  </a:lnTo>
                  <a:lnTo>
                    <a:pt x="238" y="340"/>
                  </a:lnTo>
                  <a:lnTo>
                    <a:pt x="264" y="302"/>
                  </a:lnTo>
                  <a:lnTo>
                    <a:pt x="290" y="264"/>
                  </a:lnTo>
                  <a:lnTo>
                    <a:pt x="320" y="224"/>
                  </a:lnTo>
                  <a:lnTo>
                    <a:pt x="352" y="184"/>
                  </a:lnTo>
                  <a:lnTo>
                    <a:pt x="352" y="184"/>
                  </a:lnTo>
                  <a:lnTo>
                    <a:pt x="328" y="226"/>
                  </a:lnTo>
                  <a:lnTo>
                    <a:pt x="302" y="276"/>
                  </a:lnTo>
                  <a:lnTo>
                    <a:pt x="270" y="342"/>
                  </a:lnTo>
                  <a:lnTo>
                    <a:pt x="236" y="420"/>
                  </a:lnTo>
                  <a:lnTo>
                    <a:pt x="220" y="462"/>
                  </a:lnTo>
                  <a:lnTo>
                    <a:pt x="204" y="506"/>
                  </a:lnTo>
                  <a:lnTo>
                    <a:pt x="188" y="552"/>
                  </a:lnTo>
                  <a:lnTo>
                    <a:pt x="174" y="598"/>
                  </a:lnTo>
                  <a:lnTo>
                    <a:pt x="160" y="646"/>
                  </a:lnTo>
                  <a:lnTo>
                    <a:pt x="150" y="696"/>
                  </a:lnTo>
                  <a:lnTo>
                    <a:pt x="150" y="696"/>
                  </a:lnTo>
                  <a:lnTo>
                    <a:pt x="170" y="702"/>
                  </a:lnTo>
                  <a:lnTo>
                    <a:pt x="192" y="704"/>
                  </a:lnTo>
                  <a:lnTo>
                    <a:pt x="214" y="706"/>
                  </a:lnTo>
                  <a:lnTo>
                    <a:pt x="236" y="706"/>
                  </a:lnTo>
                  <a:lnTo>
                    <a:pt x="236" y="706"/>
                  </a:lnTo>
                  <a:lnTo>
                    <a:pt x="266" y="700"/>
                  </a:lnTo>
                  <a:lnTo>
                    <a:pt x="292" y="690"/>
                  </a:lnTo>
                  <a:lnTo>
                    <a:pt x="318" y="678"/>
                  </a:lnTo>
                  <a:lnTo>
                    <a:pt x="344" y="662"/>
                  </a:lnTo>
                  <a:lnTo>
                    <a:pt x="366" y="642"/>
                  </a:lnTo>
                  <a:lnTo>
                    <a:pt x="388" y="620"/>
                  </a:lnTo>
                  <a:lnTo>
                    <a:pt x="406" y="596"/>
                  </a:lnTo>
                  <a:lnTo>
                    <a:pt x="424" y="568"/>
                  </a:lnTo>
                  <a:lnTo>
                    <a:pt x="424" y="568"/>
                  </a:lnTo>
                  <a:lnTo>
                    <a:pt x="436" y="548"/>
                  </a:lnTo>
                  <a:lnTo>
                    <a:pt x="446" y="526"/>
                  </a:lnTo>
                  <a:lnTo>
                    <a:pt x="454" y="502"/>
                  </a:lnTo>
                  <a:lnTo>
                    <a:pt x="462" y="480"/>
                  </a:lnTo>
                  <a:lnTo>
                    <a:pt x="468" y="456"/>
                  </a:lnTo>
                  <a:lnTo>
                    <a:pt x="474" y="432"/>
                  </a:lnTo>
                  <a:lnTo>
                    <a:pt x="480" y="380"/>
                  </a:lnTo>
                  <a:lnTo>
                    <a:pt x="484" y="328"/>
                  </a:lnTo>
                  <a:lnTo>
                    <a:pt x="484" y="274"/>
                  </a:lnTo>
                  <a:lnTo>
                    <a:pt x="482" y="216"/>
                  </a:lnTo>
                  <a:lnTo>
                    <a:pt x="478" y="158"/>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69" name="Freeform 100"/>
            <p:cNvSpPr/>
            <p:nvPr/>
          </p:nvSpPr>
          <p:spPr bwMode="auto">
            <a:xfrm>
              <a:off x="10980738" y="223838"/>
              <a:ext cx="774700" cy="1120775"/>
            </a:xfrm>
            <a:custGeom>
              <a:avLst/>
              <a:gdLst>
                <a:gd name="T0" fmla="*/ 478 w 488"/>
                <a:gd name="T1" fmla="*/ 158 h 706"/>
                <a:gd name="T2" fmla="*/ 476 w 488"/>
                <a:gd name="T3" fmla="*/ 90 h 706"/>
                <a:gd name="T4" fmla="*/ 478 w 488"/>
                <a:gd name="T5" fmla="*/ 40 h 706"/>
                <a:gd name="T6" fmla="*/ 488 w 488"/>
                <a:gd name="T7" fmla="*/ 0 h 706"/>
                <a:gd name="T8" fmla="*/ 450 w 488"/>
                <a:gd name="T9" fmla="*/ 14 h 706"/>
                <a:gd name="T10" fmla="*/ 378 w 488"/>
                <a:gd name="T11" fmla="*/ 46 h 706"/>
                <a:gd name="T12" fmla="*/ 306 w 488"/>
                <a:gd name="T13" fmla="*/ 84 h 706"/>
                <a:gd name="T14" fmla="*/ 238 w 488"/>
                <a:gd name="T15" fmla="*/ 130 h 706"/>
                <a:gd name="T16" fmla="*/ 174 w 488"/>
                <a:gd name="T17" fmla="*/ 178 h 706"/>
                <a:gd name="T18" fmla="*/ 118 w 488"/>
                <a:gd name="T19" fmla="*/ 234 h 706"/>
                <a:gd name="T20" fmla="*/ 70 w 488"/>
                <a:gd name="T21" fmla="*/ 294 h 706"/>
                <a:gd name="T22" fmla="*/ 32 w 488"/>
                <a:gd name="T23" fmla="*/ 358 h 706"/>
                <a:gd name="T24" fmla="*/ 18 w 488"/>
                <a:gd name="T25" fmla="*/ 390 h 706"/>
                <a:gd name="T26" fmla="*/ 4 w 488"/>
                <a:gd name="T27" fmla="*/ 442 h 706"/>
                <a:gd name="T28" fmla="*/ 0 w 488"/>
                <a:gd name="T29" fmla="*/ 490 h 706"/>
                <a:gd name="T30" fmla="*/ 4 w 488"/>
                <a:gd name="T31" fmla="*/ 534 h 706"/>
                <a:gd name="T32" fmla="*/ 14 w 488"/>
                <a:gd name="T33" fmla="*/ 574 h 706"/>
                <a:gd name="T34" fmla="*/ 20 w 488"/>
                <a:gd name="T35" fmla="*/ 586 h 706"/>
                <a:gd name="T36" fmla="*/ 34 w 488"/>
                <a:gd name="T37" fmla="*/ 612 h 706"/>
                <a:gd name="T38" fmla="*/ 64 w 488"/>
                <a:gd name="T39" fmla="*/ 646 h 706"/>
                <a:gd name="T40" fmla="*/ 90 w 488"/>
                <a:gd name="T41" fmla="*/ 666 h 706"/>
                <a:gd name="T42" fmla="*/ 114 w 488"/>
                <a:gd name="T43" fmla="*/ 592 h 706"/>
                <a:gd name="T44" fmla="*/ 162 w 488"/>
                <a:gd name="T45" fmla="*/ 480 h 706"/>
                <a:gd name="T46" fmla="*/ 216 w 488"/>
                <a:gd name="T47" fmla="*/ 378 h 706"/>
                <a:gd name="T48" fmla="*/ 264 w 488"/>
                <a:gd name="T49" fmla="*/ 302 h 706"/>
                <a:gd name="T50" fmla="*/ 320 w 488"/>
                <a:gd name="T51" fmla="*/ 224 h 706"/>
                <a:gd name="T52" fmla="*/ 352 w 488"/>
                <a:gd name="T53" fmla="*/ 184 h 706"/>
                <a:gd name="T54" fmla="*/ 302 w 488"/>
                <a:gd name="T55" fmla="*/ 276 h 706"/>
                <a:gd name="T56" fmla="*/ 236 w 488"/>
                <a:gd name="T57" fmla="*/ 420 h 706"/>
                <a:gd name="T58" fmla="*/ 204 w 488"/>
                <a:gd name="T59" fmla="*/ 506 h 706"/>
                <a:gd name="T60" fmla="*/ 174 w 488"/>
                <a:gd name="T61" fmla="*/ 598 h 706"/>
                <a:gd name="T62" fmla="*/ 150 w 488"/>
                <a:gd name="T63" fmla="*/ 696 h 706"/>
                <a:gd name="T64" fmla="*/ 170 w 488"/>
                <a:gd name="T65" fmla="*/ 702 h 706"/>
                <a:gd name="T66" fmla="*/ 214 w 488"/>
                <a:gd name="T67" fmla="*/ 706 h 706"/>
                <a:gd name="T68" fmla="*/ 236 w 488"/>
                <a:gd name="T69" fmla="*/ 706 h 706"/>
                <a:gd name="T70" fmla="*/ 292 w 488"/>
                <a:gd name="T71" fmla="*/ 690 h 706"/>
                <a:gd name="T72" fmla="*/ 344 w 488"/>
                <a:gd name="T73" fmla="*/ 662 h 706"/>
                <a:gd name="T74" fmla="*/ 388 w 488"/>
                <a:gd name="T75" fmla="*/ 620 h 706"/>
                <a:gd name="T76" fmla="*/ 424 w 488"/>
                <a:gd name="T77" fmla="*/ 568 h 706"/>
                <a:gd name="T78" fmla="*/ 436 w 488"/>
                <a:gd name="T79" fmla="*/ 548 h 706"/>
                <a:gd name="T80" fmla="*/ 454 w 488"/>
                <a:gd name="T81" fmla="*/ 502 h 706"/>
                <a:gd name="T82" fmla="*/ 468 w 488"/>
                <a:gd name="T83" fmla="*/ 456 h 706"/>
                <a:gd name="T84" fmla="*/ 480 w 488"/>
                <a:gd name="T85" fmla="*/ 380 h 706"/>
                <a:gd name="T86" fmla="*/ 484 w 488"/>
                <a:gd name="T87" fmla="*/ 274 h 706"/>
                <a:gd name="T88" fmla="*/ 478 w 488"/>
                <a:gd name="T89" fmla="*/ 158 h 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8" h="706">
                  <a:moveTo>
                    <a:pt x="478" y="158"/>
                  </a:moveTo>
                  <a:lnTo>
                    <a:pt x="478" y="158"/>
                  </a:lnTo>
                  <a:lnTo>
                    <a:pt x="476" y="122"/>
                  </a:lnTo>
                  <a:lnTo>
                    <a:pt x="476" y="90"/>
                  </a:lnTo>
                  <a:lnTo>
                    <a:pt x="476" y="62"/>
                  </a:lnTo>
                  <a:lnTo>
                    <a:pt x="478" y="40"/>
                  </a:lnTo>
                  <a:lnTo>
                    <a:pt x="484" y="10"/>
                  </a:lnTo>
                  <a:lnTo>
                    <a:pt x="488" y="0"/>
                  </a:lnTo>
                  <a:lnTo>
                    <a:pt x="488" y="0"/>
                  </a:lnTo>
                  <a:lnTo>
                    <a:pt x="450" y="14"/>
                  </a:lnTo>
                  <a:lnTo>
                    <a:pt x="414" y="30"/>
                  </a:lnTo>
                  <a:lnTo>
                    <a:pt x="378" y="46"/>
                  </a:lnTo>
                  <a:lnTo>
                    <a:pt x="342" y="64"/>
                  </a:lnTo>
                  <a:lnTo>
                    <a:pt x="306" y="84"/>
                  </a:lnTo>
                  <a:lnTo>
                    <a:pt x="272" y="106"/>
                  </a:lnTo>
                  <a:lnTo>
                    <a:pt x="238" y="130"/>
                  </a:lnTo>
                  <a:lnTo>
                    <a:pt x="206" y="154"/>
                  </a:lnTo>
                  <a:lnTo>
                    <a:pt x="174" y="178"/>
                  </a:lnTo>
                  <a:lnTo>
                    <a:pt x="146" y="206"/>
                  </a:lnTo>
                  <a:lnTo>
                    <a:pt x="118" y="234"/>
                  </a:lnTo>
                  <a:lnTo>
                    <a:pt x="92" y="262"/>
                  </a:lnTo>
                  <a:lnTo>
                    <a:pt x="70" y="294"/>
                  </a:lnTo>
                  <a:lnTo>
                    <a:pt x="50" y="324"/>
                  </a:lnTo>
                  <a:lnTo>
                    <a:pt x="32" y="358"/>
                  </a:lnTo>
                  <a:lnTo>
                    <a:pt x="18" y="390"/>
                  </a:lnTo>
                  <a:lnTo>
                    <a:pt x="18" y="390"/>
                  </a:lnTo>
                  <a:lnTo>
                    <a:pt x="10" y="416"/>
                  </a:lnTo>
                  <a:lnTo>
                    <a:pt x="4" y="442"/>
                  </a:lnTo>
                  <a:lnTo>
                    <a:pt x="2" y="466"/>
                  </a:lnTo>
                  <a:lnTo>
                    <a:pt x="0" y="490"/>
                  </a:lnTo>
                  <a:lnTo>
                    <a:pt x="2" y="512"/>
                  </a:lnTo>
                  <a:lnTo>
                    <a:pt x="4" y="534"/>
                  </a:lnTo>
                  <a:lnTo>
                    <a:pt x="8" y="554"/>
                  </a:lnTo>
                  <a:lnTo>
                    <a:pt x="14" y="574"/>
                  </a:lnTo>
                  <a:lnTo>
                    <a:pt x="14" y="574"/>
                  </a:lnTo>
                  <a:lnTo>
                    <a:pt x="20" y="586"/>
                  </a:lnTo>
                  <a:lnTo>
                    <a:pt x="26" y="598"/>
                  </a:lnTo>
                  <a:lnTo>
                    <a:pt x="34" y="612"/>
                  </a:lnTo>
                  <a:lnTo>
                    <a:pt x="44" y="624"/>
                  </a:lnTo>
                  <a:lnTo>
                    <a:pt x="64" y="646"/>
                  </a:lnTo>
                  <a:lnTo>
                    <a:pt x="90" y="666"/>
                  </a:lnTo>
                  <a:lnTo>
                    <a:pt x="90" y="666"/>
                  </a:lnTo>
                  <a:lnTo>
                    <a:pt x="100" y="634"/>
                  </a:lnTo>
                  <a:lnTo>
                    <a:pt x="114" y="592"/>
                  </a:lnTo>
                  <a:lnTo>
                    <a:pt x="134" y="540"/>
                  </a:lnTo>
                  <a:lnTo>
                    <a:pt x="162" y="480"/>
                  </a:lnTo>
                  <a:lnTo>
                    <a:pt x="196" y="414"/>
                  </a:lnTo>
                  <a:lnTo>
                    <a:pt x="216" y="378"/>
                  </a:lnTo>
                  <a:lnTo>
                    <a:pt x="238" y="340"/>
                  </a:lnTo>
                  <a:lnTo>
                    <a:pt x="264" y="302"/>
                  </a:lnTo>
                  <a:lnTo>
                    <a:pt x="290" y="264"/>
                  </a:lnTo>
                  <a:lnTo>
                    <a:pt x="320" y="224"/>
                  </a:lnTo>
                  <a:lnTo>
                    <a:pt x="352" y="184"/>
                  </a:lnTo>
                  <a:lnTo>
                    <a:pt x="352" y="184"/>
                  </a:lnTo>
                  <a:lnTo>
                    <a:pt x="328" y="226"/>
                  </a:lnTo>
                  <a:lnTo>
                    <a:pt x="302" y="276"/>
                  </a:lnTo>
                  <a:lnTo>
                    <a:pt x="270" y="342"/>
                  </a:lnTo>
                  <a:lnTo>
                    <a:pt x="236" y="420"/>
                  </a:lnTo>
                  <a:lnTo>
                    <a:pt x="220" y="462"/>
                  </a:lnTo>
                  <a:lnTo>
                    <a:pt x="204" y="506"/>
                  </a:lnTo>
                  <a:lnTo>
                    <a:pt x="188" y="552"/>
                  </a:lnTo>
                  <a:lnTo>
                    <a:pt x="174" y="598"/>
                  </a:lnTo>
                  <a:lnTo>
                    <a:pt x="160" y="646"/>
                  </a:lnTo>
                  <a:lnTo>
                    <a:pt x="150" y="696"/>
                  </a:lnTo>
                  <a:lnTo>
                    <a:pt x="150" y="696"/>
                  </a:lnTo>
                  <a:lnTo>
                    <a:pt x="170" y="702"/>
                  </a:lnTo>
                  <a:lnTo>
                    <a:pt x="192" y="704"/>
                  </a:lnTo>
                  <a:lnTo>
                    <a:pt x="214" y="706"/>
                  </a:lnTo>
                  <a:lnTo>
                    <a:pt x="236" y="706"/>
                  </a:lnTo>
                  <a:lnTo>
                    <a:pt x="236" y="706"/>
                  </a:lnTo>
                  <a:lnTo>
                    <a:pt x="266" y="700"/>
                  </a:lnTo>
                  <a:lnTo>
                    <a:pt x="292" y="690"/>
                  </a:lnTo>
                  <a:lnTo>
                    <a:pt x="318" y="678"/>
                  </a:lnTo>
                  <a:lnTo>
                    <a:pt x="344" y="662"/>
                  </a:lnTo>
                  <a:lnTo>
                    <a:pt x="366" y="642"/>
                  </a:lnTo>
                  <a:lnTo>
                    <a:pt x="388" y="620"/>
                  </a:lnTo>
                  <a:lnTo>
                    <a:pt x="406" y="596"/>
                  </a:lnTo>
                  <a:lnTo>
                    <a:pt x="424" y="568"/>
                  </a:lnTo>
                  <a:lnTo>
                    <a:pt x="424" y="568"/>
                  </a:lnTo>
                  <a:lnTo>
                    <a:pt x="436" y="548"/>
                  </a:lnTo>
                  <a:lnTo>
                    <a:pt x="446" y="526"/>
                  </a:lnTo>
                  <a:lnTo>
                    <a:pt x="454" y="502"/>
                  </a:lnTo>
                  <a:lnTo>
                    <a:pt x="462" y="480"/>
                  </a:lnTo>
                  <a:lnTo>
                    <a:pt x="468" y="456"/>
                  </a:lnTo>
                  <a:lnTo>
                    <a:pt x="474" y="432"/>
                  </a:lnTo>
                  <a:lnTo>
                    <a:pt x="480" y="380"/>
                  </a:lnTo>
                  <a:lnTo>
                    <a:pt x="484" y="328"/>
                  </a:lnTo>
                  <a:lnTo>
                    <a:pt x="484" y="274"/>
                  </a:lnTo>
                  <a:lnTo>
                    <a:pt x="482" y="216"/>
                  </a:lnTo>
                  <a:lnTo>
                    <a:pt x="478" y="158"/>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70" name="Freeform 101"/>
            <p:cNvSpPr/>
            <p:nvPr/>
          </p:nvSpPr>
          <p:spPr bwMode="auto">
            <a:xfrm>
              <a:off x="10736263" y="3779838"/>
              <a:ext cx="1209675" cy="717550"/>
            </a:xfrm>
            <a:custGeom>
              <a:avLst/>
              <a:gdLst>
                <a:gd name="T0" fmla="*/ 606 w 762"/>
                <a:gd name="T1" fmla="*/ 382 h 452"/>
                <a:gd name="T2" fmla="*/ 672 w 762"/>
                <a:gd name="T3" fmla="*/ 360 h 452"/>
                <a:gd name="T4" fmla="*/ 720 w 762"/>
                <a:gd name="T5" fmla="*/ 350 h 452"/>
                <a:gd name="T6" fmla="*/ 762 w 762"/>
                <a:gd name="T7" fmla="*/ 348 h 452"/>
                <a:gd name="T8" fmla="*/ 738 w 762"/>
                <a:gd name="T9" fmla="*/ 316 h 452"/>
                <a:gd name="T10" fmla="*/ 688 w 762"/>
                <a:gd name="T11" fmla="*/ 256 h 452"/>
                <a:gd name="T12" fmla="*/ 630 w 762"/>
                <a:gd name="T13" fmla="*/ 198 h 452"/>
                <a:gd name="T14" fmla="*/ 570 w 762"/>
                <a:gd name="T15" fmla="*/ 144 h 452"/>
                <a:gd name="T16" fmla="*/ 504 w 762"/>
                <a:gd name="T17" fmla="*/ 96 h 452"/>
                <a:gd name="T18" fmla="*/ 436 w 762"/>
                <a:gd name="T19" fmla="*/ 56 h 452"/>
                <a:gd name="T20" fmla="*/ 366 w 762"/>
                <a:gd name="T21" fmla="*/ 24 h 452"/>
                <a:gd name="T22" fmla="*/ 294 w 762"/>
                <a:gd name="T23" fmla="*/ 6 h 452"/>
                <a:gd name="T24" fmla="*/ 258 w 762"/>
                <a:gd name="T25" fmla="*/ 2 h 452"/>
                <a:gd name="T26" fmla="*/ 206 w 762"/>
                <a:gd name="T27" fmla="*/ 2 h 452"/>
                <a:gd name="T28" fmla="*/ 158 w 762"/>
                <a:gd name="T29" fmla="*/ 12 h 452"/>
                <a:gd name="T30" fmla="*/ 118 w 762"/>
                <a:gd name="T31" fmla="*/ 26 h 452"/>
                <a:gd name="T32" fmla="*/ 82 w 762"/>
                <a:gd name="T33" fmla="*/ 48 h 452"/>
                <a:gd name="T34" fmla="*/ 70 w 762"/>
                <a:gd name="T35" fmla="*/ 56 h 452"/>
                <a:gd name="T36" fmla="*/ 50 w 762"/>
                <a:gd name="T37" fmla="*/ 76 h 452"/>
                <a:gd name="T38" fmla="*/ 26 w 762"/>
                <a:gd name="T39" fmla="*/ 116 h 452"/>
                <a:gd name="T40" fmla="*/ 14 w 762"/>
                <a:gd name="T41" fmla="*/ 144 h 452"/>
                <a:gd name="T42" fmla="*/ 92 w 762"/>
                <a:gd name="T43" fmla="*/ 148 h 452"/>
                <a:gd name="T44" fmla="*/ 212 w 762"/>
                <a:gd name="T45" fmla="*/ 164 h 452"/>
                <a:gd name="T46" fmla="*/ 324 w 762"/>
                <a:gd name="T47" fmla="*/ 188 h 452"/>
                <a:gd name="T48" fmla="*/ 410 w 762"/>
                <a:gd name="T49" fmla="*/ 214 h 452"/>
                <a:gd name="T50" fmla="*/ 500 w 762"/>
                <a:gd name="T51" fmla="*/ 248 h 452"/>
                <a:gd name="T52" fmla="*/ 548 w 762"/>
                <a:gd name="T53" fmla="*/ 268 h 452"/>
                <a:gd name="T54" fmla="*/ 444 w 762"/>
                <a:gd name="T55" fmla="*/ 244 h 452"/>
                <a:gd name="T56" fmla="*/ 290 w 762"/>
                <a:gd name="T57" fmla="*/ 220 h 452"/>
                <a:gd name="T58" fmla="*/ 198 w 762"/>
                <a:gd name="T59" fmla="*/ 210 h 452"/>
                <a:gd name="T60" fmla="*/ 100 w 762"/>
                <a:gd name="T61" fmla="*/ 206 h 452"/>
                <a:gd name="T62" fmla="*/ 0 w 762"/>
                <a:gd name="T63" fmla="*/ 210 h 452"/>
                <a:gd name="T64" fmla="*/ 0 w 762"/>
                <a:gd name="T65" fmla="*/ 232 h 452"/>
                <a:gd name="T66" fmla="*/ 8 w 762"/>
                <a:gd name="T67" fmla="*/ 274 h 452"/>
                <a:gd name="T68" fmla="*/ 14 w 762"/>
                <a:gd name="T69" fmla="*/ 296 h 452"/>
                <a:gd name="T70" fmla="*/ 44 w 762"/>
                <a:gd name="T71" fmla="*/ 346 h 452"/>
                <a:gd name="T72" fmla="*/ 86 w 762"/>
                <a:gd name="T73" fmla="*/ 388 h 452"/>
                <a:gd name="T74" fmla="*/ 136 w 762"/>
                <a:gd name="T75" fmla="*/ 418 h 452"/>
                <a:gd name="T76" fmla="*/ 196 w 762"/>
                <a:gd name="T77" fmla="*/ 440 h 452"/>
                <a:gd name="T78" fmla="*/ 220 w 762"/>
                <a:gd name="T79" fmla="*/ 446 h 452"/>
                <a:gd name="T80" fmla="*/ 268 w 762"/>
                <a:gd name="T81" fmla="*/ 452 h 452"/>
                <a:gd name="T82" fmla="*/ 318 w 762"/>
                <a:gd name="T83" fmla="*/ 452 h 452"/>
                <a:gd name="T84" fmla="*/ 392 w 762"/>
                <a:gd name="T85" fmla="*/ 444 h 452"/>
                <a:gd name="T86" fmla="*/ 498 w 762"/>
                <a:gd name="T87" fmla="*/ 420 h 452"/>
                <a:gd name="T88" fmla="*/ 606 w 762"/>
                <a:gd name="T89" fmla="*/ 382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62" h="452">
                  <a:moveTo>
                    <a:pt x="606" y="382"/>
                  </a:moveTo>
                  <a:lnTo>
                    <a:pt x="606" y="382"/>
                  </a:lnTo>
                  <a:lnTo>
                    <a:pt x="642" y="370"/>
                  </a:lnTo>
                  <a:lnTo>
                    <a:pt x="672" y="360"/>
                  </a:lnTo>
                  <a:lnTo>
                    <a:pt x="698" y="354"/>
                  </a:lnTo>
                  <a:lnTo>
                    <a:pt x="720" y="350"/>
                  </a:lnTo>
                  <a:lnTo>
                    <a:pt x="752" y="348"/>
                  </a:lnTo>
                  <a:lnTo>
                    <a:pt x="762" y="348"/>
                  </a:lnTo>
                  <a:lnTo>
                    <a:pt x="762" y="348"/>
                  </a:lnTo>
                  <a:lnTo>
                    <a:pt x="738" y="316"/>
                  </a:lnTo>
                  <a:lnTo>
                    <a:pt x="714" y="286"/>
                  </a:lnTo>
                  <a:lnTo>
                    <a:pt x="688" y="256"/>
                  </a:lnTo>
                  <a:lnTo>
                    <a:pt x="660" y="226"/>
                  </a:lnTo>
                  <a:lnTo>
                    <a:pt x="630" y="198"/>
                  </a:lnTo>
                  <a:lnTo>
                    <a:pt x="600" y="170"/>
                  </a:lnTo>
                  <a:lnTo>
                    <a:pt x="570" y="144"/>
                  </a:lnTo>
                  <a:lnTo>
                    <a:pt x="538" y="118"/>
                  </a:lnTo>
                  <a:lnTo>
                    <a:pt x="504" y="96"/>
                  </a:lnTo>
                  <a:lnTo>
                    <a:pt x="470" y="74"/>
                  </a:lnTo>
                  <a:lnTo>
                    <a:pt x="436" y="56"/>
                  </a:lnTo>
                  <a:lnTo>
                    <a:pt x="402" y="38"/>
                  </a:lnTo>
                  <a:lnTo>
                    <a:pt x="366" y="24"/>
                  </a:lnTo>
                  <a:lnTo>
                    <a:pt x="330" y="14"/>
                  </a:lnTo>
                  <a:lnTo>
                    <a:pt x="294" y="6"/>
                  </a:lnTo>
                  <a:lnTo>
                    <a:pt x="258" y="2"/>
                  </a:lnTo>
                  <a:lnTo>
                    <a:pt x="258" y="2"/>
                  </a:lnTo>
                  <a:lnTo>
                    <a:pt x="232" y="0"/>
                  </a:lnTo>
                  <a:lnTo>
                    <a:pt x="206" y="2"/>
                  </a:lnTo>
                  <a:lnTo>
                    <a:pt x="182" y="6"/>
                  </a:lnTo>
                  <a:lnTo>
                    <a:pt x="158" y="12"/>
                  </a:lnTo>
                  <a:lnTo>
                    <a:pt x="138" y="18"/>
                  </a:lnTo>
                  <a:lnTo>
                    <a:pt x="118" y="26"/>
                  </a:lnTo>
                  <a:lnTo>
                    <a:pt x="98" y="36"/>
                  </a:lnTo>
                  <a:lnTo>
                    <a:pt x="82" y="48"/>
                  </a:lnTo>
                  <a:lnTo>
                    <a:pt x="82" y="48"/>
                  </a:lnTo>
                  <a:lnTo>
                    <a:pt x="70" y="56"/>
                  </a:lnTo>
                  <a:lnTo>
                    <a:pt x="60" y="66"/>
                  </a:lnTo>
                  <a:lnTo>
                    <a:pt x="50" y="76"/>
                  </a:lnTo>
                  <a:lnTo>
                    <a:pt x="42" y="88"/>
                  </a:lnTo>
                  <a:lnTo>
                    <a:pt x="26" y="116"/>
                  </a:lnTo>
                  <a:lnTo>
                    <a:pt x="14" y="144"/>
                  </a:lnTo>
                  <a:lnTo>
                    <a:pt x="14" y="144"/>
                  </a:lnTo>
                  <a:lnTo>
                    <a:pt x="46" y="144"/>
                  </a:lnTo>
                  <a:lnTo>
                    <a:pt x="92" y="148"/>
                  </a:lnTo>
                  <a:lnTo>
                    <a:pt x="146" y="154"/>
                  </a:lnTo>
                  <a:lnTo>
                    <a:pt x="212" y="164"/>
                  </a:lnTo>
                  <a:lnTo>
                    <a:pt x="284" y="178"/>
                  </a:lnTo>
                  <a:lnTo>
                    <a:pt x="324" y="188"/>
                  </a:lnTo>
                  <a:lnTo>
                    <a:pt x="366" y="200"/>
                  </a:lnTo>
                  <a:lnTo>
                    <a:pt x="410" y="214"/>
                  </a:lnTo>
                  <a:lnTo>
                    <a:pt x="454" y="230"/>
                  </a:lnTo>
                  <a:lnTo>
                    <a:pt x="500" y="248"/>
                  </a:lnTo>
                  <a:lnTo>
                    <a:pt x="548" y="268"/>
                  </a:lnTo>
                  <a:lnTo>
                    <a:pt x="548" y="268"/>
                  </a:lnTo>
                  <a:lnTo>
                    <a:pt x="500" y="256"/>
                  </a:lnTo>
                  <a:lnTo>
                    <a:pt x="444" y="244"/>
                  </a:lnTo>
                  <a:lnTo>
                    <a:pt x="374" y="232"/>
                  </a:lnTo>
                  <a:lnTo>
                    <a:pt x="290" y="220"/>
                  </a:lnTo>
                  <a:lnTo>
                    <a:pt x="244" y="214"/>
                  </a:lnTo>
                  <a:lnTo>
                    <a:pt x="198" y="210"/>
                  </a:lnTo>
                  <a:lnTo>
                    <a:pt x="150" y="208"/>
                  </a:lnTo>
                  <a:lnTo>
                    <a:pt x="100" y="206"/>
                  </a:lnTo>
                  <a:lnTo>
                    <a:pt x="50" y="208"/>
                  </a:lnTo>
                  <a:lnTo>
                    <a:pt x="0" y="210"/>
                  </a:lnTo>
                  <a:lnTo>
                    <a:pt x="0" y="210"/>
                  </a:lnTo>
                  <a:lnTo>
                    <a:pt x="0" y="232"/>
                  </a:lnTo>
                  <a:lnTo>
                    <a:pt x="2" y="254"/>
                  </a:lnTo>
                  <a:lnTo>
                    <a:pt x="8" y="274"/>
                  </a:lnTo>
                  <a:lnTo>
                    <a:pt x="14" y="296"/>
                  </a:lnTo>
                  <a:lnTo>
                    <a:pt x="14" y="296"/>
                  </a:lnTo>
                  <a:lnTo>
                    <a:pt x="28" y="322"/>
                  </a:lnTo>
                  <a:lnTo>
                    <a:pt x="44" y="346"/>
                  </a:lnTo>
                  <a:lnTo>
                    <a:pt x="64" y="368"/>
                  </a:lnTo>
                  <a:lnTo>
                    <a:pt x="86" y="388"/>
                  </a:lnTo>
                  <a:lnTo>
                    <a:pt x="110" y="404"/>
                  </a:lnTo>
                  <a:lnTo>
                    <a:pt x="136" y="418"/>
                  </a:lnTo>
                  <a:lnTo>
                    <a:pt x="166" y="430"/>
                  </a:lnTo>
                  <a:lnTo>
                    <a:pt x="196" y="440"/>
                  </a:lnTo>
                  <a:lnTo>
                    <a:pt x="196" y="440"/>
                  </a:lnTo>
                  <a:lnTo>
                    <a:pt x="220" y="446"/>
                  </a:lnTo>
                  <a:lnTo>
                    <a:pt x="244" y="450"/>
                  </a:lnTo>
                  <a:lnTo>
                    <a:pt x="268" y="452"/>
                  </a:lnTo>
                  <a:lnTo>
                    <a:pt x="292" y="452"/>
                  </a:lnTo>
                  <a:lnTo>
                    <a:pt x="318" y="452"/>
                  </a:lnTo>
                  <a:lnTo>
                    <a:pt x="342" y="450"/>
                  </a:lnTo>
                  <a:lnTo>
                    <a:pt x="392" y="444"/>
                  </a:lnTo>
                  <a:lnTo>
                    <a:pt x="444" y="434"/>
                  </a:lnTo>
                  <a:lnTo>
                    <a:pt x="498" y="420"/>
                  </a:lnTo>
                  <a:lnTo>
                    <a:pt x="552" y="402"/>
                  </a:lnTo>
                  <a:lnTo>
                    <a:pt x="606" y="382"/>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71" name="Freeform 102"/>
            <p:cNvSpPr/>
            <p:nvPr/>
          </p:nvSpPr>
          <p:spPr bwMode="auto">
            <a:xfrm>
              <a:off x="10736263" y="3779838"/>
              <a:ext cx="1209675" cy="717550"/>
            </a:xfrm>
            <a:custGeom>
              <a:avLst/>
              <a:gdLst>
                <a:gd name="T0" fmla="*/ 606 w 762"/>
                <a:gd name="T1" fmla="*/ 382 h 452"/>
                <a:gd name="T2" fmla="*/ 672 w 762"/>
                <a:gd name="T3" fmla="*/ 360 h 452"/>
                <a:gd name="T4" fmla="*/ 720 w 762"/>
                <a:gd name="T5" fmla="*/ 350 h 452"/>
                <a:gd name="T6" fmla="*/ 762 w 762"/>
                <a:gd name="T7" fmla="*/ 348 h 452"/>
                <a:gd name="T8" fmla="*/ 738 w 762"/>
                <a:gd name="T9" fmla="*/ 316 h 452"/>
                <a:gd name="T10" fmla="*/ 688 w 762"/>
                <a:gd name="T11" fmla="*/ 256 h 452"/>
                <a:gd name="T12" fmla="*/ 630 w 762"/>
                <a:gd name="T13" fmla="*/ 198 h 452"/>
                <a:gd name="T14" fmla="*/ 570 w 762"/>
                <a:gd name="T15" fmla="*/ 144 h 452"/>
                <a:gd name="T16" fmla="*/ 504 w 762"/>
                <a:gd name="T17" fmla="*/ 96 h 452"/>
                <a:gd name="T18" fmla="*/ 436 w 762"/>
                <a:gd name="T19" fmla="*/ 56 h 452"/>
                <a:gd name="T20" fmla="*/ 366 w 762"/>
                <a:gd name="T21" fmla="*/ 24 h 452"/>
                <a:gd name="T22" fmla="*/ 294 w 762"/>
                <a:gd name="T23" fmla="*/ 6 h 452"/>
                <a:gd name="T24" fmla="*/ 258 w 762"/>
                <a:gd name="T25" fmla="*/ 2 h 452"/>
                <a:gd name="T26" fmla="*/ 206 w 762"/>
                <a:gd name="T27" fmla="*/ 2 h 452"/>
                <a:gd name="T28" fmla="*/ 158 w 762"/>
                <a:gd name="T29" fmla="*/ 12 h 452"/>
                <a:gd name="T30" fmla="*/ 118 w 762"/>
                <a:gd name="T31" fmla="*/ 26 h 452"/>
                <a:gd name="T32" fmla="*/ 82 w 762"/>
                <a:gd name="T33" fmla="*/ 48 h 452"/>
                <a:gd name="T34" fmla="*/ 70 w 762"/>
                <a:gd name="T35" fmla="*/ 56 h 452"/>
                <a:gd name="T36" fmla="*/ 50 w 762"/>
                <a:gd name="T37" fmla="*/ 76 h 452"/>
                <a:gd name="T38" fmla="*/ 26 w 762"/>
                <a:gd name="T39" fmla="*/ 116 h 452"/>
                <a:gd name="T40" fmla="*/ 14 w 762"/>
                <a:gd name="T41" fmla="*/ 144 h 452"/>
                <a:gd name="T42" fmla="*/ 92 w 762"/>
                <a:gd name="T43" fmla="*/ 148 h 452"/>
                <a:gd name="T44" fmla="*/ 212 w 762"/>
                <a:gd name="T45" fmla="*/ 164 h 452"/>
                <a:gd name="T46" fmla="*/ 324 w 762"/>
                <a:gd name="T47" fmla="*/ 188 h 452"/>
                <a:gd name="T48" fmla="*/ 410 w 762"/>
                <a:gd name="T49" fmla="*/ 214 h 452"/>
                <a:gd name="T50" fmla="*/ 500 w 762"/>
                <a:gd name="T51" fmla="*/ 248 h 452"/>
                <a:gd name="T52" fmla="*/ 548 w 762"/>
                <a:gd name="T53" fmla="*/ 268 h 452"/>
                <a:gd name="T54" fmla="*/ 444 w 762"/>
                <a:gd name="T55" fmla="*/ 244 h 452"/>
                <a:gd name="T56" fmla="*/ 290 w 762"/>
                <a:gd name="T57" fmla="*/ 220 h 452"/>
                <a:gd name="T58" fmla="*/ 198 w 762"/>
                <a:gd name="T59" fmla="*/ 210 h 452"/>
                <a:gd name="T60" fmla="*/ 100 w 762"/>
                <a:gd name="T61" fmla="*/ 206 h 452"/>
                <a:gd name="T62" fmla="*/ 0 w 762"/>
                <a:gd name="T63" fmla="*/ 210 h 452"/>
                <a:gd name="T64" fmla="*/ 0 w 762"/>
                <a:gd name="T65" fmla="*/ 232 h 452"/>
                <a:gd name="T66" fmla="*/ 8 w 762"/>
                <a:gd name="T67" fmla="*/ 274 h 452"/>
                <a:gd name="T68" fmla="*/ 14 w 762"/>
                <a:gd name="T69" fmla="*/ 296 h 452"/>
                <a:gd name="T70" fmla="*/ 44 w 762"/>
                <a:gd name="T71" fmla="*/ 346 h 452"/>
                <a:gd name="T72" fmla="*/ 86 w 762"/>
                <a:gd name="T73" fmla="*/ 388 h 452"/>
                <a:gd name="T74" fmla="*/ 136 w 762"/>
                <a:gd name="T75" fmla="*/ 418 h 452"/>
                <a:gd name="T76" fmla="*/ 196 w 762"/>
                <a:gd name="T77" fmla="*/ 440 h 452"/>
                <a:gd name="T78" fmla="*/ 220 w 762"/>
                <a:gd name="T79" fmla="*/ 446 h 452"/>
                <a:gd name="T80" fmla="*/ 268 w 762"/>
                <a:gd name="T81" fmla="*/ 452 h 452"/>
                <a:gd name="T82" fmla="*/ 318 w 762"/>
                <a:gd name="T83" fmla="*/ 452 h 452"/>
                <a:gd name="T84" fmla="*/ 392 w 762"/>
                <a:gd name="T85" fmla="*/ 444 h 452"/>
                <a:gd name="T86" fmla="*/ 498 w 762"/>
                <a:gd name="T87" fmla="*/ 420 h 452"/>
                <a:gd name="T88" fmla="*/ 606 w 762"/>
                <a:gd name="T89" fmla="*/ 382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62" h="452">
                  <a:moveTo>
                    <a:pt x="606" y="382"/>
                  </a:moveTo>
                  <a:lnTo>
                    <a:pt x="606" y="382"/>
                  </a:lnTo>
                  <a:lnTo>
                    <a:pt x="642" y="370"/>
                  </a:lnTo>
                  <a:lnTo>
                    <a:pt x="672" y="360"/>
                  </a:lnTo>
                  <a:lnTo>
                    <a:pt x="698" y="354"/>
                  </a:lnTo>
                  <a:lnTo>
                    <a:pt x="720" y="350"/>
                  </a:lnTo>
                  <a:lnTo>
                    <a:pt x="752" y="348"/>
                  </a:lnTo>
                  <a:lnTo>
                    <a:pt x="762" y="348"/>
                  </a:lnTo>
                  <a:lnTo>
                    <a:pt x="762" y="348"/>
                  </a:lnTo>
                  <a:lnTo>
                    <a:pt x="738" y="316"/>
                  </a:lnTo>
                  <a:lnTo>
                    <a:pt x="714" y="286"/>
                  </a:lnTo>
                  <a:lnTo>
                    <a:pt x="688" y="256"/>
                  </a:lnTo>
                  <a:lnTo>
                    <a:pt x="660" y="226"/>
                  </a:lnTo>
                  <a:lnTo>
                    <a:pt x="630" y="198"/>
                  </a:lnTo>
                  <a:lnTo>
                    <a:pt x="600" y="170"/>
                  </a:lnTo>
                  <a:lnTo>
                    <a:pt x="570" y="144"/>
                  </a:lnTo>
                  <a:lnTo>
                    <a:pt x="538" y="118"/>
                  </a:lnTo>
                  <a:lnTo>
                    <a:pt x="504" y="96"/>
                  </a:lnTo>
                  <a:lnTo>
                    <a:pt x="470" y="74"/>
                  </a:lnTo>
                  <a:lnTo>
                    <a:pt x="436" y="56"/>
                  </a:lnTo>
                  <a:lnTo>
                    <a:pt x="402" y="38"/>
                  </a:lnTo>
                  <a:lnTo>
                    <a:pt x="366" y="24"/>
                  </a:lnTo>
                  <a:lnTo>
                    <a:pt x="330" y="14"/>
                  </a:lnTo>
                  <a:lnTo>
                    <a:pt x="294" y="6"/>
                  </a:lnTo>
                  <a:lnTo>
                    <a:pt x="258" y="2"/>
                  </a:lnTo>
                  <a:lnTo>
                    <a:pt x="258" y="2"/>
                  </a:lnTo>
                  <a:lnTo>
                    <a:pt x="232" y="0"/>
                  </a:lnTo>
                  <a:lnTo>
                    <a:pt x="206" y="2"/>
                  </a:lnTo>
                  <a:lnTo>
                    <a:pt x="182" y="6"/>
                  </a:lnTo>
                  <a:lnTo>
                    <a:pt x="158" y="12"/>
                  </a:lnTo>
                  <a:lnTo>
                    <a:pt x="138" y="18"/>
                  </a:lnTo>
                  <a:lnTo>
                    <a:pt x="118" y="26"/>
                  </a:lnTo>
                  <a:lnTo>
                    <a:pt x="98" y="36"/>
                  </a:lnTo>
                  <a:lnTo>
                    <a:pt x="82" y="48"/>
                  </a:lnTo>
                  <a:lnTo>
                    <a:pt x="82" y="48"/>
                  </a:lnTo>
                  <a:lnTo>
                    <a:pt x="70" y="56"/>
                  </a:lnTo>
                  <a:lnTo>
                    <a:pt x="60" y="66"/>
                  </a:lnTo>
                  <a:lnTo>
                    <a:pt x="50" y="76"/>
                  </a:lnTo>
                  <a:lnTo>
                    <a:pt x="42" y="88"/>
                  </a:lnTo>
                  <a:lnTo>
                    <a:pt x="26" y="116"/>
                  </a:lnTo>
                  <a:lnTo>
                    <a:pt x="14" y="144"/>
                  </a:lnTo>
                  <a:lnTo>
                    <a:pt x="14" y="144"/>
                  </a:lnTo>
                  <a:lnTo>
                    <a:pt x="46" y="144"/>
                  </a:lnTo>
                  <a:lnTo>
                    <a:pt x="92" y="148"/>
                  </a:lnTo>
                  <a:lnTo>
                    <a:pt x="146" y="154"/>
                  </a:lnTo>
                  <a:lnTo>
                    <a:pt x="212" y="164"/>
                  </a:lnTo>
                  <a:lnTo>
                    <a:pt x="284" y="178"/>
                  </a:lnTo>
                  <a:lnTo>
                    <a:pt x="324" y="188"/>
                  </a:lnTo>
                  <a:lnTo>
                    <a:pt x="366" y="200"/>
                  </a:lnTo>
                  <a:lnTo>
                    <a:pt x="410" y="214"/>
                  </a:lnTo>
                  <a:lnTo>
                    <a:pt x="454" y="230"/>
                  </a:lnTo>
                  <a:lnTo>
                    <a:pt x="500" y="248"/>
                  </a:lnTo>
                  <a:lnTo>
                    <a:pt x="548" y="268"/>
                  </a:lnTo>
                  <a:lnTo>
                    <a:pt x="548" y="268"/>
                  </a:lnTo>
                  <a:lnTo>
                    <a:pt x="500" y="256"/>
                  </a:lnTo>
                  <a:lnTo>
                    <a:pt x="444" y="244"/>
                  </a:lnTo>
                  <a:lnTo>
                    <a:pt x="374" y="232"/>
                  </a:lnTo>
                  <a:lnTo>
                    <a:pt x="290" y="220"/>
                  </a:lnTo>
                  <a:lnTo>
                    <a:pt x="244" y="214"/>
                  </a:lnTo>
                  <a:lnTo>
                    <a:pt x="198" y="210"/>
                  </a:lnTo>
                  <a:lnTo>
                    <a:pt x="150" y="208"/>
                  </a:lnTo>
                  <a:lnTo>
                    <a:pt x="100" y="206"/>
                  </a:lnTo>
                  <a:lnTo>
                    <a:pt x="50" y="208"/>
                  </a:lnTo>
                  <a:lnTo>
                    <a:pt x="0" y="210"/>
                  </a:lnTo>
                  <a:lnTo>
                    <a:pt x="0" y="210"/>
                  </a:lnTo>
                  <a:lnTo>
                    <a:pt x="0" y="232"/>
                  </a:lnTo>
                  <a:lnTo>
                    <a:pt x="2" y="254"/>
                  </a:lnTo>
                  <a:lnTo>
                    <a:pt x="8" y="274"/>
                  </a:lnTo>
                  <a:lnTo>
                    <a:pt x="14" y="296"/>
                  </a:lnTo>
                  <a:lnTo>
                    <a:pt x="14" y="296"/>
                  </a:lnTo>
                  <a:lnTo>
                    <a:pt x="28" y="322"/>
                  </a:lnTo>
                  <a:lnTo>
                    <a:pt x="44" y="346"/>
                  </a:lnTo>
                  <a:lnTo>
                    <a:pt x="64" y="368"/>
                  </a:lnTo>
                  <a:lnTo>
                    <a:pt x="86" y="388"/>
                  </a:lnTo>
                  <a:lnTo>
                    <a:pt x="110" y="404"/>
                  </a:lnTo>
                  <a:lnTo>
                    <a:pt x="136" y="418"/>
                  </a:lnTo>
                  <a:lnTo>
                    <a:pt x="166" y="430"/>
                  </a:lnTo>
                  <a:lnTo>
                    <a:pt x="196" y="440"/>
                  </a:lnTo>
                  <a:lnTo>
                    <a:pt x="196" y="440"/>
                  </a:lnTo>
                  <a:lnTo>
                    <a:pt x="220" y="446"/>
                  </a:lnTo>
                  <a:lnTo>
                    <a:pt x="244" y="450"/>
                  </a:lnTo>
                  <a:lnTo>
                    <a:pt x="268" y="452"/>
                  </a:lnTo>
                  <a:lnTo>
                    <a:pt x="292" y="452"/>
                  </a:lnTo>
                  <a:lnTo>
                    <a:pt x="318" y="452"/>
                  </a:lnTo>
                  <a:lnTo>
                    <a:pt x="342" y="450"/>
                  </a:lnTo>
                  <a:lnTo>
                    <a:pt x="392" y="444"/>
                  </a:lnTo>
                  <a:lnTo>
                    <a:pt x="444" y="434"/>
                  </a:lnTo>
                  <a:lnTo>
                    <a:pt x="498" y="420"/>
                  </a:lnTo>
                  <a:lnTo>
                    <a:pt x="552" y="402"/>
                  </a:lnTo>
                  <a:lnTo>
                    <a:pt x="606" y="382"/>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72" name="Freeform 103"/>
            <p:cNvSpPr/>
            <p:nvPr/>
          </p:nvSpPr>
          <p:spPr bwMode="auto">
            <a:xfrm>
              <a:off x="11793538" y="3402013"/>
              <a:ext cx="955675" cy="549275"/>
            </a:xfrm>
            <a:custGeom>
              <a:avLst/>
              <a:gdLst>
                <a:gd name="T0" fmla="*/ 496 w 602"/>
                <a:gd name="T1" fmla="*/ 206 h 346"/>
                <a:gd name="T2" fmla="*/ 538 w 602"/>
                <a:gd name="T3" fmla="*/ 176 h 346"/>
                <a:gd name="T4" fmla="*/ 594 w 602"/>
                <a:gd name="T5" fmla="*/ 148 h 346"/>
                <a:gd name="T6" fmla="*/ 602 w 602"/>
                <a:gd name="T7" fmla="*/ 144 h 346"/>
                <a:gd name="T8" fmla="*/ 498 w 602"/>
                <a:gd name="T9" fmla="*/ 80 h 346"/>
                <a:gd name="T10" fmla="*/ 440 w 602"/>
                <a:gd name="T11" fmla="*/ 52 h 346"/>
                <a:gd name="T12" fmla="*/ 382 w 602"/>
                <a:gd name="T13" fmla="*/ 28 h 346"/>
                <a:gd name="T14" fmla="*/ 322 w 602"/>
                <a:gd name="T15" fmla="*/ 12 h 346"/>
                <a:gd name="T16" fmla="*/ 262 w 602"/>
                <a:gd name="T17" fmla="*/ 2 h 346"/>
                <a:gd name="T18" fmla="*/ 204 w 602"/>
                <a:gd name="T19" fmla="*/ 0 h 346"/>
                <a:gd name="T20" fmla="*/ 148 w 602"/>
                <a:gd name="T21" fmla="*/ 8 h 346"/>
                <a:gd name="T22" fmla="*/ 128 w 602"/>
                <a:gd name="T23" fmla="*/ 14 h 346"/>
                <a:gd name="T24" fmla="*/ 92 w 602"/>
                <a:gd name="T25" fmla="*/ 28 h 346"/>
                <a:gd name="T26" fmla="*/ 62 w 602"/>
                <a:gd name="T27" fmla="*/ 48 h 346"/>
                <a:gd name="T28" fmla="*/ 38 w 602"/>
                <a:gd name="T29" fmla="*/ 72 h 346"/>
                <a:gd name="T30" fmla="*/ 28 w 602"/>
                <a:gd name="T31" fmla="*/ 84 h 346"/>
                <a:gd name="T32" fmla="*/ 8 w 602"/>
                <a:gd name="T33" fmla="*/ 124 h 346"/>
                <a:gd name="T34" fmla="*/ 0 w 602"/>
                <a:gd name="T35" fmla="*/ 170 h 346"/>
                <a:gd name="T36" fmla="*/ 26 w 602"/>
                <a:gd name="T37" fmla="*/ 164 h 346"/>
                <a:gd name="T38" fmla="*/ 102 w 602"/>
                <a:gd name="T39" fmla="*/ 146 h 346"/>
                <a:gd name="T40" fmla="*/ 210 w 602"/>
                <a:gd name="T41" fmla="*/ 132 h 346"/>
                <a:gd name="T42" fmla="*/ 346 w 602"/>
                <a:gd name="T43" fmla="*/ 130 h 346"/>
                <a:gd name="T44" fmla="*/ 426 w 602"/>
                <a:gd name="T45" fmla="*/ 136 h 346"/>
                <a:gd name="T46" fmla="*/ 386 w 602"/>
                <a:gd name="T47" fmla="*/ 138 h 346"/>
                <a:gd name="T48" fmla="*/ 288 w 602"/>
                <a:gd name="T49" fmla="*/ 150 h 346"/>
                <a:gd name="T50" fmla="*/ 152 w 602"/>
                <a:gd name="T51" fmla="*/ 176 h 346"/>
                <a:gd name="T52" fmla="*/ 80 w 602"/>
                <a:gd name="T53" fmla="*/ 196 h 346"/>
                <a:gd name="T54" fmla="*/ 6 w 602"/>
                <a:gd name="T55" fmla="*/ 222 h 346"/>
                <a:gd name="T56" fmla="*/ 12 w 602"/>
                <a:gd name="T57" fmla="*/ 238 h 346"/>
                <a:gd name="T58" fmla="*/ 28 w 602"/>
                <a:gd name="T59" fmla="*/ 268 h 346"/>
                <a:gd name="T60" fmla="*/ 38 w 602"/>
                <a:gd name="T61" fmla="*/ 282 h 346"/>
                <a:gd name="T62" fmla="*/ 72 w 602"/>
                <a:gd name="T63" fmla="*/ 314 h 346"/>
                <a:gd name="T64" fmla="*/ 112 w 602"/>
                <a:gd name="T65" fmla="*/ 334 h 346"/>
                <a:gd name="T66" fmla="*/ 156 w 602"/>
                <a:gd name="T67" fmla="*/ 344 h 346"/>
                <a:gd name="T68" fmla="*/ 206 w 602"/>
                <a:gd name="T69" fmla="*/ 346 h 346"/>
                <a:gd name="T70" fmla="*/ 244 w 602"/>
                <a:gd name="T71" fmla="*/ 342 h 346"/>
                <a:gd name="T72" fmla="*/ 316 w 602"/>
                <a:gd name="T73" fmla="*/ 320 h 346"/>
                <a:gd name="T74" fmla="*/ 388 w 602"/>
                <a:gd name="T75" fmla="*/ 284 h 346"/>
                <a:gd name="T76" fmla="*/ 460 w 602"/>
                <a:gd name="T77" fmla="*/ 23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2" h="346">
                  <a:moveTo>
                    <a:pt x="496" y="206"/>
                  </a:moveTo>
                  <a:lnTo>
                    <a:pt x="496" y="206"/>
                  </a:lnTo>
                  <a:lnTo>
                    <a:pt x="518" y="190"/>
                  </a:lnTo>
                  <a:lnTo>
                    <a:pt x="538" y="176"/>
                  </a:lnTo>
                  <a:lnTo>
                    <a:pt x="572" y="156"/>
                  </a:lnTo>
                  <a:lnTo>
                    <a:pt x="594" y="148"/>
                  </a:lnTo>
                  <a:lnTo>
                    <a:pt x="602" y="144"/>
                  </a:lnTo>
                  <a:lnTo>
                    <a:pt x="602" y="144"/>
                  </a:lnTo>
                  <a:lnTo>
                    <a:pt x="552" y="110"/>
                  </a:lnTo>
                  <a:lnTo>
                    <a:pt x="498" y="80"/>
                  </a:lnTo>
                  <a:lnTo>
                    <a:pt x="470" y="64"/>
                  </a:lnTo>
                  <a:lnTo>
                    <a:pt x="440" y="52"/>
                  </a:lnTo>
                  <a:lnTo>
                    <a:pt x="412" y="40"/>
                  </a:lnTo>
                  <a:lnTo>
                    <a:pt x="382" y="28"/>
                  </a:lnTo>
                  <a:lnTo>
                    <a:pt x="352" y="18"/>
                  </a:lnTo>
                  <a:lnTo>
                    <a:pt x="322" y="12"/>
                  </a:lnTo>
                  <a:lnTo>
                    <a:pt x="292" y="6"/>
                  </a:lnTo>
                  <a:lnTo>
                    <a:pt x="262" y="2"/>
                  </a:lnTo>
                  <a:lnTo>
                    <a:pt x="234" y="0"/>
                  </a:lnTo>
                  <a:lnTo>
                    <a:pt x="204" y="0"/>
                  </a:lnTo>
                  <a:lnTo>
                    <a:pt x="176" y="2"/>
                  </a:lnTo>
                  <a:lnTo>
                    <a:pt x="148" y="8"/>
                  </a:lnTo>
                  <a:lnTo>
                    <a:pt x="148" y="8"/>
                  </a:lnTo>
                  <a:lnTo>
                    <a:pt x="128" y="14"/>
                  </a:lnTo>
                  <a:lnTo>
                    <a:pt x="110" y="20"/>
                  </a:lnTo>
                  <a:lnTo>
                    <a:pt x="92" y="28"/>
                  </a:lnTo>
                  <a:lnTo>
                    <a:pt x="76" y="38"/>
                  </a:lnTo>
                  <a:lnTo>
                    <a:pt x="62" y="48"/>
                  </a:lnTo>
                  <a:lnTo>
                    <a:pt x="50" y="60"/>
                  </a:lnTo>
                  <a:lnTo>
                    <a:pt x="38" y="72"/>
                  </a:lnTo>
                  <a:lnTo>
                    <a:pt x="28" y="84"/>
                  </a:lnTo>
                  <a:lnTo>
                    <a:pt x="28" y="84"/>
                  </a:lnTo>
                  <a:lnTo>
                    <a:pt x="16" y="102"/>
                  </a:lnTo>
                  <a:lnTo>
                    <a:pt x="8" y="124"/>
                  </a:lnTo>
                  <a:lnTo>
                    <a:pt x="2" y="146"/>
                  </a:lnTo>
                  <a:lnTo>
                    <a:pt x="0" y="170"/>
                  </a:lnTo>
                  <a:lnTo>
                    <a:pt x="0" y="170"/>
                  </a:lnTo>
                  <a:lnTo>
                    <a:pt x="26" y="164"/>
                  </a:lnTo>
                  <a:lnTo>
                    <a:pt x="60" y="154"/>
                  </a:lnTo>
                  <a:lnTo>
                    <a:pt x="102" y="146"/>
                  </a:lnTo>
                  <a:lnTo>
                    <a:pt x="152" y="138"/>
                  </a:lnTo>
                  <a:lnTo>
                    <a:pt x="210" y="132"/>
                  </a:lnTo>
                  <a:lnTo>
                    <a:pt x="274" y="130"/>
                  </a:lnTo>
                  <a:lnTo>
                    <a:pt x="346" y="130"/>
                  </a:lnTo>
                  <a:lnTo>
                    <a:pt x="386" y="132"/>
                  </a:lnTo>
                  <a:lnTo>
                    <a:pt x="426" y="136"/>
                  </a:lnTo>
                  <a:lnTo>
                    <a:pt x="426" y="136"/>
                  </a:lnTo>
                  <a:lnTo>
                    <a:pt x="386" y="138"/>
                  </a:lnTo>
                  <a:lnTo>
                    <a:pt x="344" y="144"/>
                  </a:lnTo>
                  <a:lnTo>
                    <a:pt x="288" y="150"/>
                  </a:lnTo>
                  <a:lnTo>
                    <a:pt x="224" y="162"/>
                  </a:lnTo>
                  <a:lnTo>
                    <a:pt x="152" y="176"/>
                  </a:lnTo>
                  <a:lnTo>
                    <a:pt x="116" y="186"/>
                  </a:lnTo>
                  <a:lnTo>
                    <a:pt x="80" y="196"/>
                  </a:lnTo>
                  <a:lnTo>
                    <a:pt x="42" y="208"/>
                  </a:lnTo>
                  <a:lnTo>
                    <a:pt x="6" y="222"/>
                  </a:lnTo>
                  <a:lnTo>
                    <a:pt x="6" y="222"/>
                  </a:lnTo>
                  <a:lnTo>
                    <a:pt x="12" y="238"/>
                  </a:lnTo>
                  <a:lnTo>
                    <a:pt x="18" y="254"/>
                  </a:lnTo>
                  <a:lnTo>
                    <a:pt x="28" y="268"/>
                  </a:lnTo>
                  <a:lnTo>
                    <a:pt x="38" y="282"/>
                  </a:lnTo>
                  <a:lnTo>
                    <a:pt x="38" y="282"/>
                  </a:lnTo>
                  <a:lnTo>
                    <a:pt x="54" y="300"/>
                  </a:lnTo>
                  <a:lnTo>
                    <a:pt x="72" y="314"/>
                  </a:lnTo>
                  <a:lnTo>
                    <a:pt x="90" y="324"/>
                  </a:lnTo>
                  <a:lnTo>
                    <a:pt x="112" y="334"/>
                  </a:lnTo>
                  <a:lnTo>
                    <a:pt x="134" y="340"/>
                  </a:lnTo>
                  <a:lnTo>
                    <a:pt x="156" y="344"/>
                  </a:lnTo>
                  <a:lnTo>
                    <a:pt x="180" y="346"/>
                  </a:lnTo>
                  <a:lnTo>
                    <a:pt x="206" y="346"/>
                  </a:lnTo>
                  <a:lnTo>
                    <a:pt x="206" y="346"/>
                  </a:lnTo>
                  <a:lnTo>
                    <a:pt x="244" y="342"/>
                  </a:lnTo>
                  <a:lnTo>
                    <a:pt x="280" y="334"/>
                  </a:lnTo>
                  <a:lnTo>
                    <a:pt x="316" y="320"/>
                  </a:lnTo>
                  <a:lnTo>
                    <a:pt x="352" y="304"/>
                  </a:lnTo>
                  <a:lnTo>
                    <a:pt x="388" y="284"/>
                  </a:lnTo>
                  <a:lnTo>
                    <a:pt x="424" y="260"/>
                  </a:lnTo>
                  <a:lnTo>
                    <a:pt x="460" y="234"/>
                  </a:lnTo>
                  <a:lnTo>
                    <a:pt x="496" y="206"/>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73" name="Freeform 104"/>
            <p:cNvSpPr/>
            <p:nvPr/>
          </p:nvSpPr>
          <p:spPr bwMode="auto">
            <a:xfrm>
              <a:off x="11793538" y="3402013"/>
              <a:ext cx="955675" cy="549275"/>
            </a:xfrm>
            <a:custGeom>
              <a:avLst/>
              <a:gdLst>
                <a:gd name="T0" fmla="*/ 496 w 602"/>
                <a:gd name="T1" fmla="*/ 206 h 346"/>
                <a:gd name="T2" fmla="*/ 538 w 602"/>
                <a:gd name="T3" fmla="*/ 176 h 346"/>
                <a:gd name="T4" fmla="*/ 594 w 602"/>
                <a:gd name="T5" fmla="*/ 148 h 346"/>
                <a:gd name="T6" fmla="*/ 602 w 602"/>
                <a:gd name="T7" fmla="*/ 144 h 346"/>
                <a:gd name="T8" fmla="*/ 498 w 602"/>
                <a:gd name="T9" fmla="*/ 80 h 346"/>
                <a:gd name="T10" fmla="*/ 440 w 602"/>
                <a:gd name="T11" fmla="*/ 52 h 346"/>
                <a:gd name="T12" fmla="*/ 382 w 602"/>
                <a:gd name="T13" fmla="*/ 28 h 346"/>
                <a:gd name="T14" fmla="*/ 322 w 602"/>
                <a:gd name="T15" fmla="*/ 12 h 346"/>
                <a:gd name="T16" fmla="*/ 262 w 602"/>
                <a:gd name="T17" fmla="*/ 2 h 346"/>
                <a:gd name="T18" fmla="*/ 204 w 602"/>
                <a:gd name="T19" fmla="*/ 0 h 346"/>
                <a:gd name="T20" fmla="*/ 148 w 602"/>
                <a:gd name="T21" fmla="*/ 8 h 346"/>
                <a:gd name="T22" fmla="*/ 128 w 602"/>
                <a:gd name="T23" fmla="*/ 14 h 346"/>
                <a:gd name="T24" fmla="*/ 92 w 602"/>
                <a:gd name="T25" fmla="*/ 28 h 346"/>
                <a:gd name="T26" fmla="*/ 62 w 602"/>
                <a:gd name="T27" fmla="*/ 48 h 346"/>
                <a:gd name="T28" fmla="*/ 38 w 602"/>
                <a:gd name="T29" fmla="*/ 72 h 346"/>
                <a:gd name="T30" fmla="*/ 28 w 602"/>
                <a:gd name="T31" fmla="*/ 84 h 346"/>
                <a:gd name="T32" fmla="*/ 8 w 602"/>
                <a:gd name="T33" fmla="*/ 124 h 346"/>
                <a:gd name="T34" fmla="*/ 0 w 602"/>
                <a:gd name="T35" fmla="*/ 170 h 346"/>
                <a:gd name="T36" fmla="*/ 26 w 602"/>
                <a:gd name="T37" fmla="*/ 164 h 346"/>
                <a:gd name="T38" fmla="*/ 102 w 602"/>
                <a:gd name="T39" fmla="*/ 146 h 346"/>
                <a:gd name="T40" fmla="*/ 210 w 602"/>
                <a:gd name="T41" fmla="*/ 132 h 346"/>
                <a:gd name="T42" fmla="*/ 346 w 602"/>
                <a:gd name="T43" fmla="*/ 130 h 346"/>
                <a:gd name="T44" fmla="*/ 426 w 602"/>
                <a:gd name="T45" fmla="*/ 136 h 346"/>
                <a:gd name="T46" fmla="*/ 386 w 602"/>
                <a:gd name="T47" fmla="*/ 138 h 346"/>
                <a:gd name="T48" fmla="*/ 288 w 602"/>
                <a:gd name="T49" fmla="*/ 150 h 346"/>
                <a:gd name="T50" fmla="*/ 152 w 602"/>
                <a:gd name="T51" fmla="*/ 176 h 346"/>
                <a:gd name="T52" fmla="*/ 80 w 602"/>
                <a:gd name="T53" fmla="*/ 196 h 346"/>
                <a:gd name="T54" fmla="*/ 6 w 602"/>
                <a:gd name="T55" fmla="*/ 222 h 346"/>
                <a:gd name="T56" fmla="*/ 12 w 602"/>
                <a:gd name="T57" fmla="*/ 238 h 346"/>
                <a:gd name="T58" fmla="*/ 28 w 602"/>
                <a:gd name="T59" fmla="*/ 268 h 346"/>
                <a:gd name="T60" fmla="*/ 38 w 602"/>
                <a:gd name="T61" fmla="*/ 282 h 346"/>
                <a:gd name="T62" fmla="*/ 72 w 602"/>
                <a:gd name="T63" fmla="*/ 314 h 346"/>
                <a:gd name="T64" fmla="*/ 112 w 602"/>
                <a:gd name="T65" fmla="*/ 334 h 346"/>
                <a:gd name="T66" fmla="*/ 156 w 602"/>
                <a:gd name="T67" fmla="*/ 344 h 346"/>
                <a:gd name="T68" fmla="*/ 206 w 602"/>
                <a:gd name="T69" fmla="*/ 346 h 346"/>
                <a:gd name="T70" fmla="*/ 244 w 602"/>
                <a:gd name="T71" fmla="*/ 342 h 346"/>
                <a:gd name="T72" fmla="*/ 316 w 602"/>
                <a:gd name="T73" fmla="*/ 320 h 346"/>
                <a:gd name="T74" fmla="*/ 388 w 602"/>
                <a:gd name="T75" fmla="*/ 284 h 346"/>
                <a:gd name="T76" fmla="*/ 460 w 602"/>
                <a:gd name="T77" fmla="*/ 23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02" h="346">
                  <a:moveTo>
                    <a:pt x="496" y="206"/>
                  </a:moveTo>
                  <a:lnTo>
                    <a:pt x="496" y="206"/>
                  </a:lnTo>
                  <a:lnTo>
                    <a:pt x="518" y="190"/>
                  </a:lnTo>
                  <a:lnTo>
                    <a:pt x="538" y="176"/>
                  </a:lnTo>
                  <a:lnTo>
                    <a:pt x="572" y="156"/>
                  </a:lnTo>
                  <a:lnTo>
                    <a:pt x="594" y="148"/>
                  </a:lnTo>
                  <a:lnTo>
                    <a:pt x="602" y="144"/>
                  </a:lnTo>
                  <a:lnTo>
                    <a:pt x="602" y="144"/>
                  </a:lnTo>
                  <a:lnTo>
                    <a:pt x="552" y="110"/>
                  </a:lnTo>
                  <a:lnTo>
                    <a:pt x="498" y="80"/>
                  </a:lnTo>
                  <a:lnTo>
                    <a:pt x="470" y="64"/>
                  </a:lnTo>
                  <a:lnTo>
                    <a:pt x="440" y="52"/>
                  </a:lnTo>
                  <a:lnTo>
                    <a:pt x="412" y="40"/>
                  </a:lnTo>
                  <a:lnTo>
                    <a:pt x="382" y="28"/>
                  </a:lnTo>
                  <a:lnTo>
                    <a:pt x="352" y="18"/>
                  </a:lnTo>
                  <a:lnTo>
                    <a:pt x="322" y="12"/>
                  </a:lnTo>
                  <a:lnTo>
                    <a:pt x="292" y="6"/>
                  </a:lnTo>
                  <a:lnTo>
                    <a:pt x="262" y="2"/>
                  </a:lnTo>
                  <a:lnTo>
                    <a:pt x="234" y="0"/>
                  </a:lnTo>
                  <a:lnTo>
                    <a:pt x="204" y="0"/>
                  </a:lnTo>
                  <a:lnTo>
                    <a:pt x="176" y="2"/>
                  </a:lnTo>
                  <a:lnTo>
                    <a:pt x="148" y="8"/>
                  </a:lnTo>
                  <a:lnTo>
                    <a:pt x="148" y="8"/>
                  </a:lnTo>
                  <a:lnTo>
                    <a:pt x="128" y="14"/>
                  </a:lnTo>
                  <a:lnTo>
                    <a:pt x="110" y="20"/>
                  </a:lnTo>
                  <a:lnTo>
                    <a:pt x="92" y="28"/>
                  </a:lnTo>
                  <a:lnTo>
                    <a:pt x="76" y="38"/>
                  </a:lnTo>
                  <a:lnTo>
                    <a:pt x="62" y="48"/>
                  </a:lnTo>
                  <a:lnTo>
                    <a:pt x="50" y="60"/>
                  </a:lnTo>
                  <a:lnTo>
                    <a:pt x="38" y="72"/>
                  </a:lnTo>
                  <a:lnTo>
                    <a:pt x="28" y="84"/>
                  </a:lnTo>
                  <a:lnTo>
                    <a:pt x="28" y="84"/>
                  </a:lnTo>
                  <a:lnTo>
                    <a:pt x="16" y="102"/>
                  </a:lnTo>
                  <a:lnTo>
                    <a:pt x="8" y="124"/>
                  </a:lnTo>
                  <a:lnTo>
                    <a:pt x="2" y="146"/>
                  </a:lnTo>
                  <a:lnTo>
                    <a:pt x="0" y="170"/>
                  </a:lnTo>
                  <a:lnTo>
                    <a:pt x="0" y="170"/>
                  </a:lnTo>
                  <a:lnTo>
                    <a:pt x="26" y="164"/>
                  </a:lnTo>
                  <a:lnTo>
                    <a:pt x="60" y="154"/>
                  </a:lnTo>
                  <a:lnTo>
                    <a:pt x="102" y="146"/>
                  </a:lnTo>
                  <a:lnTo>
                    <a:pt x="152" y="138"/>
                  </a:lnTo>
                  <a:lnTo>
                    <a:pt x="210" y="132"/>
                  </a:lnTo>
                  <a:lnTo>
                    <a:pt x="274" y="130"/>
                  </a:lnTo>
                  <a:lnTo>
                    <a:pt x="346" y="130"/>
                  </a:lnTo>
                  <a:lnTo>
                    <a:pt x="386" y="132"/>
                  </a:lnTo>
                  <a:lnTo>
                    <a:pt x="426" y="136"/>
                  </a:lnTo>
                  <a:lnTo>
                    <a:pt x="426" y="136"/>
                  </a:lnTo>
                  <a:lnTo>
                    <a:pt x="386" y="138"/>
                  </a:lnTo>
                  <a:lnTo>
                    <a:pt x="344" y="144"/>
                  </a:lnTo>
                  <a:lnTo>
                    <a:pt x="288" y="150"/>
                  </a:lnTo>
                  <a:lnTo>
                    <a:pt x="224" y="162"/>
                  </a:lnTo>
                  <a:lnTo>
                    <a:pt x="152" y="176"/>
                  </a:lnTo>
                  <a:lnTo>
                    <a:pt x="116" y="186"/>
                  </a:lnTo>
                  <a:lnTo>
                    <a:pt x="80" y="196"/>
                  </a:lnTo>
                  <a:lnTo>
                    <a:pt x="42" y="208"/>
                  </a:lnTo>
                  <a:lnTo>
                    <a:pt x="6" y="222"/>
                  </a:lnTo>
                  <a:lnTo>
                    <a:pt x="6" y="222"/>
                  </a:lnTo>
                  <a:lnTo>
                    <a:pt x="12" y="238"/>
                  </a:lnTo>
                  <a:lnTo>
                    <a:pt x="18" y="254"/>
                  </a:lnTo>
                  <a:lnTo>
                    <a:pt x="28" y="268"/>
                  </a:lnTo>
                  <a:lnTo>
                    <a:pt x="38" y="282"/>
                  </a:lnTo>
                  <a:lnTo>
                    <a:pt x="38" y="282"/>
                  </a:lnTo>
                  <a:lnTo>
                    <a:pt x="54" y="300"/>
                  </a:lnTo>
                  <a:lnTo>
                    <a:pt x="72" y="314"/>
                  </a:lnTo>
                  <a:lnTo>
                    <a:pt x="90" y="324"/>
                  </a:lnTo>
                  <a:lnTo>
                    <a:pt x="112" y="334"/>
                  </a:lnTo>
                  <a:lnTo>
                    <a:pt x="134" y="340"/>
                  </a:lnTo>
                  <a:lnTo>
                    <a:pt x="156" y="344"/>
                  </a:lnTo>
                  <a:lnTo>
                    <a:pt x="180" y="346"/>
                  </a:lnTo>
                  <a:lnTo>
                    <a:pt x="206" y="346"/>
                  </a:lnTo>
                  <a:lnTo>
                    <a:pt x="206" y="346"/>
                  </a:lnTo>
                  <a:lnTo>
                    <a:pt x="244" y="342"/>
                  </a:lnTo>
                  <a:lnTo>
                    <a:pt x="280" y="334"/>
                  </a:lnTo>
                  <a:lnTo>
                    <a:pt x="316" y="320"/>
                  </a:lnTo>
                  <a:lnTo>
                    <a:pt x="352" y="304"/>
                  </a:lnTo>
                  <a:lnTo>
                    <a:pt x="388" y="284"/>
                  </a:lnTo>
                  <a:lnTo>
                    <a:pt x="424" y="260"/>
                  </a:lnTo>
                  <a:lnTo>
                    <a:pt x="460" y="234"/>
                  </a:lnTo>
                  <a:lnTo>
                    <a:pt x="496" y="206"/>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74" name="Freeform 105"/>
            <p:cNvSpPr/>
            <p:nvPr/>
          </p:nvSpPr>
          <p:spPr bwMode="auto">
            <a:xfrm>
              <a:off x="12063413" y="1541463"/>
              <a:ext cx="892175" cy="606425"/>
            </a:xfrm>
            <a:custGeom>
              <a:avLst/>
              <a:gdLst>
                <a:gd name="T0" fmla="*/ 484 w 562"/>
                <a:gd name="T1" fmla="*/ 126 h 382"/>
                <a:gd name="T2" fmla="*/ 514 w 562"/>
                <a:gd name="T3" fmla="*/ 80 h 382"/>
                <a:gd name="T4" fmla="*/ 556 w 562"/>
                <a:gd name="T5" fmla="*/ 34 h 382"/>
                <a:gd name="T6" fmla="*/ 562 w 562"/>
                <a:gd name="T7" fmla="*/ 28 h 382"/>
                <a:gd name="T8" fmla="*/ 440 w 562"/>
                <a:gd name="T9" fmla="*/ 6 h 382"/>
                <a:gd name="T10" fmla="*/ 378 w 562"/>
                <a:gd name="T11" fmla="*/ 0 h 382"/>
                <a:gd name="T12" fmla="*/ 314 w 562"/>
                <a:gd name="T13" fmla="*/ 0 h 382"/>
                <a:gd name="T14" fmla="*/ 252 w 562"/>
                <a:gd name="T15" fmla="*/ 6 h 382"/>
                <a:gd name="T16" fmla="*/ 194 w 562"/>
                <a:gd name="T17" fmla="*/ 18 h 382"/>
                <a:gd name="T18" fmla="*/ 138 w 562"/>
                <a:gd name="T19" fmla="*/ 38 h 382"/>
                <a:gd name="T20" fmla="*/ 90 w 562"/>
                <a:gd name="T21" fmla="*/ 66 h 382"/>
                <a:gd name="T22" fmla="*/ 72 w 562"/>
                <a:gd name="T23" fmla="*/ 78 h 382"/>
                <a:gd name="T24" fmla="*/ 44 w 562"/>
                <a:gd name="T25" fmla="*/ 106 h 382"/>
                <a:gd name="T26" fmla="*/ 24 w 562"/>
                <a:gd name="T27" fmla="*/ 134 h 382"/>
                <a:gd name="T28" fmla="*/ 10 w 562"/>
                <a:gd name="T29" fmla="*/ 164 h 382"/>
                <a:gd name="T30" fmla="*/ 4 w 562"/>
                <a:gd name="T31" fmla="*/ 180 h 382"/>
                <a:gd name="T32" fmla="*/ 0 w 562"/>
                <a:gd name="T33" fmla="*/ 224 h 382"/>
                <a:gd name="T34" fmla="*/ 10 w 562"/>
                <a:gd name="T35" fmla="*/ 272 h 382"/>
                <a:gd name="T36" fmla="*/ 32 w 562"/>
                <a:gd name="T37" fmla="*/ 256 h 382"/>
                <a:gd name="T38" fmla="*/ 96 w 562"/>
                <a:gd name="T39" fmla="*/ 212 h 382"/>
                <a:gd name="T40" fmla="*/ 192 w 562"/>
                <a:gd name="T41" fmla="*/ 160 h 382"/>
                <a:gd name="T42" fmla="*/ 318 w 562"/>
                <a:gd name="T43" fmla="*/ 108 h 382"/>
                <a:gd name="T44" fmla="*/ 394 w 562"/>
                <a:gd name="T45" fmla="*/ 84 h 382"/>
                <a:gd name="T46" fmla="*/ 358 w 562"/>
                <a:gd name="T47" fmla="*/ 102 h 382"/>
                <a:gd name="T48" fmla="*/ 270 w 562"/>
                <a:gd name="T49" fmla="*/ 148 h 382"/>
                <a:gd name="T50" fmla="*/ 154 w 562"/>
                <a:gd name="T51" fmla="*/ 222 h 382"/>
                <a:gd name="T52" fmla="*/ 94 w 562"/>
                <a:gd name="T53" fmla="*/ 266 h 382"/>
                <a:gd name="T54" fmla="*/ 36 w 562"/>
                <a:gd name="T55" fmla="*/ 316 h 382"/>
                <a:gd name="T56" fmla="*/ 46 w 562"/>
                <a:gd name="T57" fmla="*/ 330 h 382"/>
                <a:gd name="T58" fmla="*/ 70 w 562"/>
                <a:gd name="T59" fmla="*/ 352 h 382"/>
                <a:gd name="T60" fmla="*/ 86 w 562"/>
                <a:gd name="T61" fmla="*/ 362 h 382"/>
                <a:gd name="T62" fmla="*/ 128 w 562"/>
                <a:gd name="T63" fmla="*/ 378 h 382"/>
                <a:gd name="T64" fmla="*/ 174 w 562"/>
                <a:gd name="T65" fmla="*/ 382 h 382"/>
                <a:gd name="T66" fmla="*/ 220 w 562"/>
                <a:gd name="T67" fmla="*/ 376 h 382"/>
                <a:gd name="T68" fmla="*/ 266 w 562"/>
                <a:gd name="T69" fmla="*/ 360 h 382"/>
                <a:gd name="T70" fmla="*/ 298 w 562"/>
                <a:gd name="T71" fmla="*/ 342 h 382"/>
                <a:gd name="T72" fmla="*/ 358 w 562"/>
                <a:gd name="T73" fmla="*/ 296 h 382"/>
                <a:gd name="T74" fmla="*/ 412 w 562"/>
                <a:gd name="T75" fmla="*/ 236 h 382"/>
                <a:gd name="T76" fmla="*/ 462 w 562"/>
                <a:gd name="T77" fmla="*/ 16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62" h="382">
                  <a:moveTo>
                    <a:pt x="484" y="126"/>
                  </a:moveTo>
                  <a:lnTo>
                    <a:pt x="484" y="126"/>
                  </a:lnTo>
                  <a:lnTo>
                    <a:pt x="500" y="100"/>
                  </a:lnTo>
                  <a:lnTo>
                    <a:pt x="514" y="80"/>
                  </a:lnTo>
                  <a:lnTo>
                    <a:pt x="538" y="50"/>
                  </a:lnTo>
                  <a:lnTo>
                    <a:pt x="556" y="34"/>
                  </a:lnTo>
                  <a:lnTo>
                    <a:pt x="562" y="28"/>
                  </a:lnTo>
                  <a:lnTo>
                    <a:pt x="562" y="28"/>
                  </a:lnTo>
                  <a:lnTo>
                    <a:pt x="502" y="16"/>
                  </a:lnTo>
                  <a:lnTo>
                    <a:pt x="440" y="6"/>
                  </a:lnTo>
                  <a:lnTo>
                    <a:pt x="410" y="2"/>
                  </a:lnTo>
                  <a:lnTo>
                    <a:pt x="378" y="0"/>
                  </a:lnTo>
                  <a:lnTo>
                    <a:pt x="346" y="0"/>
                  </a:lnTo>
                  <a:lnTo>
                    <a:pt x="314" y="0"/>
                  </a:lnTo>
                  <a:lnTo>
                    <a:pt x="284" y="2"/>
                  </a:lnTo>
                  <a:lnTo>
                    <a:pt x="252" y="6"/>
                  </a:lnTo>
                  <a:lnTo>
                    <a:pt x="222" y="10"/>
                  </a:lnTo>
                  <a:lnTo>
                    <a:pt x="194" y="18"/>
                  </a:lnTo>
                  <a:lnTo>
                    <a:pt x="166" y="26"/>
                  </a:lnTo>
                  <a:lnTo>
                    <a:pt x="138" y="38"/>
                  </a:lnTo>
                  <a:lnTo>
                    <a:pt x="114" y="50"/>
                  </a:lnTo>
                  <a:lnTo>
                    <a:pt x="90" y="66"/>
                  </a:lnTo>
                  <a:lnTo>
                    <a:pt x="90" y="66"/>
                  </a:lnTo>
                  <a:lnTo>
                    <a:pt x="72" y="78"/>
                  </a:lnTo>
                  <a:lnTo>
                    <a:pt x="58" y="92"/>
                  </a:lnTo>
                  <a:lnTo>
                    <a:pt x="44" y="106"/>
                  </a:lnTo>
                  <a:lnTo>
                    <a:pt x="34" y="120"/>
                  </a:lnTo>
                  <a:lnTo>
                    <a:pt x="24" y="134"/>
                  </a:lnTo>
                  <a:lnTo>
                    <a:pt x="16" y="150"/>
                  </a:lnTo>
                  <a:lnTo>
                    <a:pt x="10" y="164"/>
                  </a:lnTo>
                  <a:lnTo>
                    <a:pt x="4" y="180"/>
                  </a:lnTo>
                  <a:lnTo>
                    <a:pt x="4" y="180"/>
                  </a:lnTo>
                  <a:lnTo>
                    <a:pt x="0" y="200"/>
                  </a:lnTo>
                  <a:lnTo>
                    <a:pt x="0" y="224"/>
                  </a:lnTo>
                  <a:lnTo>
                    <a:pt x="4" y="248"/>
                  </a:lnTo>
                  <a:lnTo>
                    <a:pt x="10" y="272"/>
                  </a:lnTo>
                  <a:lnTo>
                    <a:pt x="10" y="272"/>
                  </a:lnTo>
                  <a:lnTo>
                    <a:pt x="32" y="256"/>
                  </a:lnTo>
                  <a:lnTo>
                    <a:pt x="60" y="236"/>
                  </a:lnTo>
                  <a:lnTo>
                    <a:pt x="96" y="212"/>
                  </a:lnTo>
                  <a:lnTo>
                    <a:pt x="140" y="186"/>
                  </a:lnTo>
                  <a:lnTo>
                    <a:pt x="192" y="160"/>
                  </a:lnTo>
                  <a:lnTo>
                    <a:pt x="252" y="134"/>
                  </a:lnTo>
                  <a:lnTo>
                    <a:pt x="318" y="108"/>
                  </a:lnTo>
                  <a:lnTo>
                    <a:pt x="356" y="96"/>
                  </a:lnTo>
                  <a:lnTo>
                    <a:pt x="394" y="84"/>
                  </a:lnTo>
                  <a:lnTo>
                    <a:pt x="394" y="84"/>
                  </a:lnTo>
                  <a:lnTo>
                    <a:pt x="358" y="102"/>
                  </a:lnTo>
                  <a:lnTo>
                    <a:pt x="320" y="122"/>
                  </a:lnTo>
                  <a:lnTo>
                    <a:pt x="270" y="148"/>
                  </a:lnTo>
                  <a:lnTo>
                    <a:pt x="214" y="182"/>
                  </a:lnTo>
                  <a:lnTo>
                    <a:pt x="154" y="222"/>
                  </a:lnTo>
                  <a:lnTo>
                    <a:pt x="124" y="244"/>
                  </a:lnTo>
                  <a:lnTo>
                    <a:pt x="94" y="266"/>
                  </a:lnTo>
                  <a:lnTo>
                    <a:pt x="64" y="292"/>
                  </a:lnTo>
                  <a:lnTo>
                    <a:pt x="36" y="316"/>
                  </a:lnTo>
                  <a:lnTo>
                    <a:pt x="36" y="316"/>
                  </a:lnTo>
                  <a:lnTo>
                    <a:pt x="46" y="330"/>
                  </a:lnTo>
                  <a:lnTo>
                    <a:pt x="58" y="342"/>
                  </a:lnTo>
                  <a:lnTo>
                    <a:pt x="70" y="352"/>
                  </a:lnTo>
                  <a:lnTo>
                    <a:pt x="86" y="362"/>
                  </a:lnTo>
                  <a:lnTo>
                    <a:pt x="86" y="362"/>
                  </a:lnTo>
                  <a:lnTo>
                    <a:pt x="106" y="372"/>
                  </a:lnTo>
                  <a:lnTo>
                    <a:pt x="128" y="378"/>
                  </a:lnTo>
                  <a:lnTo>
                    <a:pt x="150" y="382"/>
                  </a:lnTo>
                  <a:lnTo>
                    <a:pt x="174" y="382"/>
                  </a:lnTo>
                  <a:lnTo>
                    <a:pt x="196" y="382"/>
                  </a:lnTo>
                  <a:lnTo>
                    <a:pt x="220" y="376"/>
                  </a:lnTo>
                  <a:lnTo>
                    <a:pt x="242" y="370"/>
                  </a:lnTo>
                  <a:lnTo>
                    <a:pt x="266" y="360"/>
                  </a:lnTo>
                  <a:lnTo>
                    <a:pt x="266" y="360"/>
                  </a:lnTo>
                  <a:lnTo>
                    <a:pt x="298" y="342"/>
                  </a:lnTo>
                  <a:lnTo>
                    <a:pt x="330" y="322"/>
                  </a:lnTo>
                  <a:lnTo>
                    <a:pt x="358" y="296"/>
                  </a:lnTo>
                  <a:lnTo>
                    <a:pt x="386" y="268"/>
                  </a:lnTo>
                  <a:lnTo>
                    <a:pt x="412" y="236"/>
                  </a:lnTo>
                  <a:lnTo>
                    <a:pt x="438" y="202"/>
                  </a:lnTo>
                  <a:lnTo>
                    <a:pt x="462" y="164"/>
                  </a:lnTo>
                  <a:lnTo>
                    <a:pt x="484" y="126"/>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75" name="Freeform 106"/>
            <p:cNvSpPr/>
            <p:nvPr/>
          </p:nvSpPr>
          <p:spPr bwMode="auto">
            <a:xfrm>
              <a:off x="12063413" y="1541463"/>
              <a:ext cx="892175" cy="606425"/>
            </a:xfrm>
            <a:custGeom>
              <a:avLst/>
              <a:gdLst>
                <a:gd name="T0" fmla="*/ 484 w 562"/>
                <a:gd name="T1" fmla="*/ 126 h 382"/>
                <a:gd name="T2" fmla="*/ 514 w 562"/>
                <a:gd name="T3" fmla="*/ 80 h 382"/>
                <a:gd name="T4" fmla="*/ 556 w 562"/>
                <a:gd name="T5" fmla="*/ 34 h 382"/>
                <a:gd name="T6" fmla="*/ 562 w 562"/>
                <a:gd name="T7" fmla="*/ 28 h 382"/>
                <a:gd name="T8" fmla="*/ 440 w 562"/>
                <a:gd name="T9" fmla="*/ 6 h 382"/>
                <a:gd name="T10" fmla="*/ 378 w 562"/>
                <a:gd name="T11" fmla="*/ 0 h 382"/>
                <a:gd name="T12" fmla="*/ 314 w 562"/>
                <a:gd name="T13" fmla="*/ 0 h 382"/>
                <a:gd name="T14" fmla="*/ 252 w 562"/>
                <a:gd name="T15" fmla="*/ 6 h 382"/>
                <a:gd name="T16" fmla="*/ 194 w 562"/>
                <a:gd name="T17" fmla="*/ 18 h 382"/>
                <a:gd name="T18" fmla="*/ 138 w 562"/>
                <a:gd name="T19" fmla="*/ 38 h 382"/>
                <a:gd name="T20" fmla="*/ 90 w 562"/>
                <a:gd name="T21" fmla="*/ 66 h 382"/>
                <a:gd name="T22" fmla="*/ 72 w 562"/>
                <a:gd name="T23" fmla="*/ 78 h 382"/>
                <a:gd name="T24" fmla="*/ 44 w 562"/>
                <a:gd name="T25" fmla="*/ 106 h 382"/>
                <a:gd name="T26" fmla="*/ 24 w 562"/>
                <a:gd name="T27" fmla="*/ 134 h 382"/>
                <a:gd name="T28" fmla="*/ 10 w 562"/>
                <a:gd name="T29" fmla="*/ 164 h 382"/>
                <a:gd name="T30" fmla="*/ 4 w 562"/>
                <a:gd name="T31" fmla="*/ 180 h 382"/>
                <a:gd name="T32" fmla="*/ 0 w 562"/>
                <a:gd name="T33" fmla="*/ 224 h 382"/>
                <a:gd name="T34" fmla="*/ 10 w 562"/>
                <a:gd name="T35" fmla="*/ 272 h 382"/>
                <a:gd name="T36" fmla="*/ 32 w 562"/>
                <a:gd name="T37" fmla="*/ 256 h 382"/>
                <a:gd name="T38" fmla="*/ 96 w 562"/>
                <a:gd name="T39" fmla="*/ 212 h 382"/>
                <a:gd name="T40" fmla="*/ 192 w 562"/>
                <a:gd name="T41" fmla="*/ 160 h 382"/>
                <a:gd name="T42" fmla="*/ 318 w 562"/>
                <a:gd name="T43" fmla="*/ 108 h 382"/>
                <a:gd name="T44" fmla="*/ 394 w 562"/>
                <a:gd name="T45" fmla="*/ 84 h 382"/>
                <a:gd name="T46" fmla="*/ 358 w 562"/>
                <a:gd name="T47" fmla="*/ 102 h 382"/>
                <a:gd name="T48" fmla="*/ 270 w 562"/>
                <a:gd name="T49" fmla="*/ 148 h 382"/>
                <a:gd name="T50" fmla="*/ 154 w 562"/>
                <a:gd name="T51" fmla="*/ 222 h 382"/>
                <a:gd name="T52" fmla="*/ 94 w 562"/>
                <a:gd name="T53" fmla="*/ 266 h 382"/>
                <a:gd name="T54" fmla="*/ 36 w 562"/>
                <a:gd name="T55" fmla="*/ 316 h 382"/>
                <a:gd name="T56" fmla="*/ 46 w 562"/>
                <a:gd name="T57" fmla="*/ 330 h 382"/>
                <a:gd name="T58" fmla="*/ 70 w 562"/>
                <a:gd name="T59" fmla="*/ 352 h 382"/>
                <a:gd name="T60" fmla="*/ 86 w 562"/>
                <a:gd name="T61" fmla="*/ 362 h 382"/>
                <a:gd name="T62" fmla="*/ 128 w 562"/>
                <a:gd name="T63" fmla="*/ 378 h 382"/>
                <a:gd name="T64" fmla="*/ 174 w 562"/>
                <a:gd name="T65" fmla="*/ 382 h 382"/>
                <a:gd name="T66" fmla="*/ 220 w 562"/>
                <a:gd name="T67" fmla="*/ 376 h 382"/>
                <a:gd name="T68" fmla="*/ 266 w 562"/>
                <a:gd name="T69" fmla="*/ 360 h 382"/>
                <a:gd name="T70" fmla="*/ 298 w 562"/>
                <a:gd name="T71" fmla="*/ 342 h 382"/>
                <a:gd name="T72" fmla="*/ 358 w 562"/>
                <a:gd name="T73" fmla="*/ 296 h 382"/>
                <a:gd name="T74" fmla="*/ 412 w 562"/>
                <a:gd name="T75" fmla="*/ 236 h 382"/>
                <a:gd name="T76" fmla="*/ 462 w 562"/>
                <a:gd name="T77" fmla="*/ 164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62" h="382">
                  <a:moveTo>
                    <a:pt x="484" y="126"/>
                  </a:moveTo>
                  <a:lnTo>
                    <a:pt x="484" y="126"/>
                  </a:lnTo>
                  <a:lnTo>
                    <a:pt x="500" y="100"/>
                  </a:lnTo>
                  <a:lnTo>
                    <a:pt x="514" y="80"/>
                  </a:lnTo>
                  <a:lnTo>
                    <a:pt x="538" y="50"/>
                  </a:lnTo>
                  <a:lnTo>
                    <a:pt x="556" y="34"/>
                  </a:lnTo>
                  <a:lnTo>
                    <a:pt x="562" y="28"/>
                  </a:lnTo>
                  <a:lnTo>
                    <a:pt x="562" y="28"/>
                  </a:lnTo>
                  <a:lnTo>
                    <a:pt x="502" y="16"/>
                  </a:lnTo>
                  <a:lnTo>
                    <a:pt x="440" y="6"/>
                  </a:lnTo>
                  <a:lnTo>
                    <a:pt x="410" y="2"/>
                  </a:lnTo>
                  <a:lnTo>
                    <a:pt x="378" y="0"/>
                  </a:lnTo>
                  <a:lnTo>
                    <a:pt x="346" y="0"/>
                  </a:lnTo>
                  <a:lnTo>
                    <a:pt x="314" y="0"/>
                  </a:lnTo>
                  <a:lnTo>
                    <a:pt x="284" y="2"/>
                  </a:lnTo>
                  <a:lnTo>
                    <a:pt x="252" y="6"/>
                  </a:lnTo>
                  <a:lnTo>
                    <a:pt x="222" y="10"/>
                  </a:lnTo>
                  <a:lnTo>
                    <a:pt x="194" y="18"/>
                  </a:lnTo>
                  <a:lnTo>
                    <a:pt x="166" y="26"/>
                  </a:lnTo>
                  <a:lnTo>
                    <a:pt x="138" y="38"/>
                  </a:lnTo>
                  <a:lnTo>
                    <a:pt x="114" y="50"/>
                  </a:lnTo>
                  <a:lnTo>
                    <a:pt x="90" y="66"/>
                  </a:lnTo>
                  <a:lnTo>
                    <a:pt x="90" y="66"/>
                  </a:lnTo>
                  <a:lnTo>
                    <a:pt x="72" y="78"/>
                  </a:lnTo>
                  <a:lnTo>
                    <a:pt x="58" y="92"/>
                  </a:lnTo>
                  <a:lnTo>
                    <a:pt x="44" y="106"/>
                  </a:lnTo>
                  <a:lnTo>
                    <a:pt x="34" y="120"/>
                  </a:lnTo>
                  <a:lnTo>
                    <a:pt x="24" y="134"/>
                  </a:lnTo>
                  <a:lnTo>
                    <a:pt x="16" y="150"/>
                  </a:lnTo>
                  <a:lnTo>
                    <a:pt x="10" y="164"/>
                  </a:lnTo>
                  <a:lnTo>
                    <a:pt x="4" y="180"/>
                  </a:lnTo>
                  <a:lnTo>
                    <a:pt x="4" y="180"/>
                  </a:lnTo>
                  <a:lnTo>
                    <a:pt x="0" y="200"/>
                  </a:lnTo>
                  <a:lnTo>
                    <a:pt x="0" y="224"/>
                  </a:lnTo>
                  <a:lnTo>
                    <a:pt x="4" y="248"/>
                  </a:lnTo>
                  <a:lnTo>
                    <a:pt x="10" y="272"/>
                  </a:lnTo>
                  <a:lnTo>
                    <a:pt x="10" y="272"/>
                  </a:lnTo>
                  <a:lnTo>
                    <a:pt x="32" y="256"/>
                  </a:lnTo>
                  <a:lnTo>
                    <a:pt x="60" y="236"/>
                  </a:lnTo>
                  <a:lnTo>
                    <a:pt x="96" y="212"/>
                  </a:lnTo>
                  <a:lnTo>
                    <a:pt x="140" y="186"/>
                  </a:lnTo>
                  <a:lnTo>
                    <a:pt x="192" y="160"/>
                  </a:lnTo>
                  <a:lnTo>
                    <a:pt x="252" y="134"/>
                  </a:lnTo>
                  <a:lnTo>
                    <a:pt x="318" y="108"/>
                  </a:lnTo>
                  <a:lnTo>
                    <a:pt x="356" y="96"/>
                  </a:lnTo>
                  <a:lnTo>
                    <a:pt x="394" y="84"/>
                  </a:lnTo>
                  <a:lnTo>
                    <a:pt x="394" y="84"/>
                  </a:lnTo>
                  <a:lnTo>
                    <a:pt x="358" y="102"/>
                  </a:lnTo>
                  <a:lnTo>
                    <a:pt x="320" y="122"/>
                  </a:lnTo>
                  <a:lnTo>
                    <a:pt x="270" y="148"/>
                  </a:lnTo>
                  <a:lnTo>
                    <a:pt x="214" y="182"/>
                  </a:lnTo>
                  <a:lnTo>
                    <a:pt x="154" y="222"/>
                  </a:lnTo>
                  <a:lnTo>
                    <a:pt x="124" y="244"/>
                  </a:lnTo>
                  <a:lnTo>
                    <a:pt x="94" y="266"/>
                  </a:lnTo>
                  <a:lnTo>
                    <a:pt x="64" y="292"/>
                  </a:lnTo>
                  <a:lnTo>
                    <a:pt x="36" y="316"/>
                  </a:lnTo>
                  <a:lnTo>
                    <a:pt x="36" y="316"/>
                  </a:lnTo>
                  <a:lnTo>
                    <a:pt x="46" y="330"/>
                  </a:lnTo>
                  <a:lnTo>
                    <a:pt x="58" y="342"/>
                  </a:lnTo>
                  <a:lnTo>
                    <a:pt x="70" y="352"/>
                  </a:lnTo>
                  <a:lnTo>
                    <a:pt x="86" y="362"/>
                  </a:lnTo>
                  <a:lnTo>
                    <a:pt x="86" y="362"/>
                  </a:lnTo>
                  <a:lnTo>
                    <a:pt x="106" y="372"/>
                  </a:lnTo>
                  <a:lnTo>
                    <a:pt x="128" y="378"/>
                  </a:lnTo>
                  <a:lnTo>
                    <a:pt x="150" y="382"/>
                  </a:lnTo>
                  <a:lnTo>
                    <a:pt x="174" y="382"/>
                  </a:lnTo>
                  <a:lnTo>
                    <a:pt x="196" y="382"/>
                  </a:lnTo>
                  <a:lnTo>
                    <a:pt x="220" y="376"/>
                  </a:lnTo>
                  <a:lnTo>
                    <a:pt x="242" y="370"/>
                  </a:lnTo>
                  <a:lnTo>
                    <a:pt x="266" y="360"/>
                  </a:lnTo>
                  <a:lnTo>
                    <a:pt x="266" y="360"/>
                  </a:lnTo>
                  <a:lnTo>
                    <a:pt x="298" y="342"/>
                  </a:lnTo>
                  <a:lnTo>
                    <a:pt x="330" y="322"/>
                  </a:lnTo>
                  <a:lnTo>
                    <a:pt x="358" y="296"/>
                  </a:lnTo>
                  <a:lnTo>
                    <a:pt x="386" y="268"/>
                  </a:lnTo>
                  <a:lnTo>
                    <a:pt x="412" y="236"/>
                  </a:lnTo>
                  <a:lnTo>
                    <a:pt x="438" y="202"/>
                  </a:lnTo>
                  <a:lnTo>
                    <a:pt x="462" y="164"/>
                  </a:lnTo>
                  <a:lnTo>
                    <a:pt x="484" y="126"/>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76" name="Freeform 107"/>
            <p:cNvSpPr/>
            <p:nvPr/>
          </p:nvSpPr>
          <p:spPr bwMode="auto">
            <a:xfrm>
              <a:off x="9786938" y="322263"/>
              <a:ext cx="622300" cy="857250"/>
            </a:xfrm>
            <a:custGeom>
              <a:avLst/>
              <a:gdLst>
                <a:gd name="T0" fmla="*/ 380 w 392"/>
                <a:gd name="T1" fmla="*/ 124 h 540"/>
                <a:gd name="T2" fmla="*/ 380 w 392"/>
                <a:gd name="T3" fmla="*/ 70 h 540"/>
                <a:gd name="T4" fmla="*/ 388 w 392"/>
                <a:gd name="T5" fmla="*/ 8 h 540"/>
                <a:gd name="T6" fmla="*/ 392 w 392"/>
                <a:gd name="T7" fmla="*/ 0 h 540"/>
                <a:gd name="T8" fmla="*/ 278 w 392"/>
                <a:gd name="T9" fmla="*/ 48 h 540"/>
                <a:gd name="T10" fmla="*/ 222 w 392"/>
                <a:gd name="T11" fmla="*/ 78 h 540"/>
                <a:gd name="T12" fmla="*/ 168 w 392"/>
                <a:gd name="T13" fmla="*/ 112 h 540"/>
                <a:gd name="T14" fmla="*/ 120 w 392"/>
                <a:gd name="T15" fmla="*/ 150 h 540"/>
                <a:gd name="T16" fmla="*/ 78 w 392"/>
                <a:gd name="T17" fmla="*/ 194 h 540"/>
                <a:gd name="T18" fmla="*/ 42 w 392"/>
                <a:gd name="T19" fmla="*/ 240 h 540"/>
                <a:gd name="T20" fmla="*/ 16 w 392"/>
                <a:gd name="T21" fmla="*/ 290 h 540"/>
                <a:gd name="T22" fmla="*/ 10 w 392"/>
                <a:gd name="T23" fmla="*/ 310 h 540"/>
                <a:gd name="T24" fmla="*/ 2 w 392"/>
                <a:gd name="T25" fmla="*/ 348 h 540"/>
                <a:gd name="T26" fmla="*/ 0 w 392"/>
                <a:gd name="T27" fmla="*/ 384 h 540"/>
                <a:gd name="T28" fmla="*/ 4 w 392"/>
                <a:gd name="T29" fmla="*/ 416 h 540"/>
                <a:gd name="T30" fmla="*/ 8 w 392"/>
                <a:gd name="T31" fmla="*/ 432 h 540"/>
                <a:gd name="T32" fmla="*/ 30 w 392"/>
                <a:gd name="T33" fmla="*/ 472 h 540"/>
                <a:gd name="T34" fmla="*/ 64 w 392"/>
                <a:gd name="T35" fmla="*/ 506 h 540"/>
                <a:gd name="T36" fmla="*/ 72 w 392"/>
                <a:gd name="T37" fmla="*/ 480 h 540"/>
                <a:gd name="T38" fmla="*/ 102 w 392"/>
                <a:gd name="T39" fmla="*/ 410 h 540"/>
                <a:gd name="T40" fmla="*/ 154 w 392"/>
                <a:gd name="T41" fmla="*/ 314 h 540"/>
                <a:gd name="T42" fmla="*/ 232 w 392"/>
                <a:gd name="T43" fmla="*/ 200 h 540"/>
                <a:gd name="T44" fmla="*/ 282 w 392"/>
                <a:gd name="T45" fmla="*/ 140 h 540"/>
                <a:gd name="T46" fmla="*/ 262 w 392"/>
                <a:gd name="T47" fmla="*/ 172 h 540"/>
                <a:gd name="T48" fmla="*/ 214 w 392"/>
                <a:gd name="T49" fmla="*/ 260 h 540"/>
                <a:gd name="T50" fmla="*/ 156 w 392"/>
                <a:gd name="T51" fmla="*/ 384 h 540"/>
                <a:gd name="T52" fmla="*/ 130 w 392"/>
                <a:gd name="T53" fmla="*/ 456 h 540"/>
                <a:gd name="T54" fmla="*/ 110 w 392"/>
                <a:gd name="T55" fmla="*/ 530 h 540"/>
                <a:gd name="T56" fmla="*/ 126 w 392"/>
                <a:gd name="T57" fmla="*/ 536 h 540"/>
                <a:gd name="T58" fmla="*/ 158 w 392"/>
                <a:gd name="T59" fmla="*/ 540 h 540"/>
                <a:gd name="T60" fmla="*/ 176 w 392"/>
                <a:gd name="T61" fmla="*/ 540 h 540"/>
                <a:gd name="T62" fmla="*/ 220 w 392"/>
                <a:gd name="T63" fmla="*/ 530 h 540"/>
                <a:gd name="T64" fmla="*/ 260 w 392"/>
                <a:gd name="T65" fmla="*/ 510 h 540"/>
                <a:gd name="T66" fmla="*/ 296 w 392"/>
                <a:gd name="T67" fmla="*/ 480 h 540"/>
                <a:gd name="T68" fmla="*/ 326 w 392"/>
                <a:gd name="T69" fmla="*/ 440 h 540"/>
                <a:gd name="T70" fmla="*/ 344 w 392"/>
                <a:gd name="T71" fmla="*/ 408 h 540"/>
                <a:gd name="T72" fmla="*/ 368 w 392"/>
                <a:gd name="T73" fmla="*/ 336 h 540"/>
                <a:gd name="T74" fmla="*/ 380 w 392"/>
                <a:gd name="T75" fmla="*/ 256 h 540"/>
                <a:gd name="T76" fmla="*/ 382 w 392"/>
                <a:gd name="T77" fmla="*/ 168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92" h="540">
                  <a:moveTo>
                    <a:pt x="380" y="124"/>
                  </a:moveTo>
                  <a:lnTo>
                    <a:pt x="380" y="124"/>
                  </a:lnTo>
                  <a:lnTo>
                    <a:pt x="378" y="94"/>
                  </a:lnTo>
                  <a:lnTo>
                    <a:pt x="380" y="70"/>
                  </a:lnTo>
                  <a:lnTo>
                    <a:pt x="384" y="32"/>
                  </a:lnTo>
                  <a:lnTo>
                    <a:pt x="388" y="8"/>
                  </a:lnTo>
                  <a:lnTo>
                    <a:pt x="392" y="0"/>
                  </a:lnTo>
                  <a:lnTo>
                    <a:pt x="392" y="0"/>
                  </a:lnTo>
                  <a:lnTo>
                    <a:pt x="334" y="22"/>
                  </a:lnTo>
                  <a:lnTo>
                    <a:pt x="278" y="48"/>
                  </a:lnTo>
                  <a:lnTo>
                    <a:pt x="250" y="62"/>
                  </a:lnTo>
                  <a:lnTo>
                    <a:pt x="222" y="78"/>
                  </a:lnTo>
                  <a:lnTo>
                    <a:pt x="194" y="94"/>
                  </a:lnTo>
                  <a:lnTo>
                    <a:pt x="168" y="112"/>
                  </a:lnTo>
                  <a:lnTo>
                    <a:pt x="144" y="130"/>
                  </a:lnTo>
                  <a:lnTo>
                    <a:pt x="120" y="150"/>
                  </a:lnTo>
                  <a:lnTo>
                    <a:pt x="98" y="172"/>
                  </a:lnTo>
                  <a:lnTo>
                    <a:pt x="78" y="194"/>
                  </a:lnTo>
                  <a:lnTo>
                    <a:pt x="60" y="216"/>
                  </a:lnTo>
                  <a:lnTo>
                    <a:pt x="42" y="240"/>
                  </a:lnTo>
                  <a:lnTo>
                    <a:pt x="28" y="264"/>
                  </a:lnTo>
                  <a:lnTo>
                    <a:pt x="16" y="290"/>
                  </a:lnTo>
                  <a:lnTo>
                    <a:pt x="16" y="290"/>
                  </a:lnTo>
                  <a:lnTo>
                    <a:pt x="10" y="310"/>
                  </a:lnTo>
                  <a:lnTo>
                    <a:pt x="4" y="330"/>
                  </a:lnTo>
                  <a:lnTo>
                    <a:pt x="2" y="348"/>
                  </a:lnTo>
                  <a:lnTo>
                    <a:pt x="0" y="366"/>
                  </a:lnTo>
                  <a:lnTo>
                    <a:pt x="0" y="384"/>
                  </a:lnTo>
                  <a:lnTo>
                    <a:pt x="2" y="400"/>
                  </a:lnTo>
                  <a:lnTo>
                    <a:pt x="4" y="416"/>
                  </a:lnTo>
                  <a:lnTo>
                    <a:pt x="8" y="432"/>
                  </a:lnTo>
                  <a:lnTo>
                    <a:pt x="8" y="432"/>
                  </a:lnTo>
                  <a:lnTo>
                    <a:pt x="18" y="452"/>
                  </a:lnTo>
                  <a:lnTo>
                    <a:pt x="30" y="472"/>
                  </a:lnTo>
                  <a:lnTo>
                    <a:pt x="46" y="490"/>
                  </a:lnTo>
                  <a:lnTo>
                    <a:pt x="64" y="506"/>
                  </a:lnTo>
                  <a:lnTo>
                    <a:pt x="64" y="506"/>
                  </a:lnTo>
                  <a:lnTo>
                    <a:pt x="72" y="480"/>
                  </a:lnTo>
                  <a:lnTo>
                    <a:pt x="84" y="448"/>
                  </a:lnTo>
                  <a:lnTo>
                    <a:pt x="102" y="410"/>
                  </a:lnTo>
                  <a:lnTo>
                    <a:pt x="124" y="364"/>
                  </a:lnTo>
                  <a:lnTo>
                    <a:pt x="154" y="314"/>
                  </a:lnTo>
                  <a:lnTo>
                    <a:pt x="188" y="258"/>
                  </a:lnTo>
                  <a:lnTo>
                    <a:pt x="232" y="200"/>
                  </a:lnTo>
                  <a:lnTo>
                    <a:pt x="256" y="170"/>
                  </a:lnTo>
                  <a:lnTo>
                    <a:pt x="282" y="140"/>
                  </a:lnTo>
                  <a:lnTo>
                    <a:pt x="282" y="140"/>
                  </a:lnTo>
                  <a:lnTo>
                    <a:pt x="262" y="172"/>
                  </a:lnTo>
                  <a:lnTo>
                    <a:pt x="240" y="210"/>
                  </a:lnTo>
                  <a:lnTo>
                    <a:pt x="214" y="260"/>
                  </a:lnTo>
                  <a:lnTo>
                    <a:pt x="186" y="318"/>
                  </a:lnTo>
                  <a:lnTo>
                    <a:pt x="156" y="384"/>
                  </a:lnTo>
                  <a:lnTo>
                    <a:pt x="144" y="420"/>
                  </a:lnTo>
                  <a:lnTo>
                    <a:pt x="130" y="456"/>
                  </a:lnTo>
                  <a:lnTo>
                    <a:pt x="120" y="492"/>
                  </a:lnTo>
                  <a:lnTo>
                    <a:pt x="110" y="530"/>
                  </a:lnTo>
                  <a:lnTo>
                    <a:pt x="110" y="530"/>
                  </a:lnTo>
                  <a:lnTo>
                    <a:pt x="126" y="536"/>
                  </a:lnTo>
                  <a:lnTo>
                    <a:pt x="142" y="538"/>
                  </a:lnTo>
                  <a:lnTo>
                    <a:pt x="158" y="540"/>
                  </a:lnTo>
                  <a:lnTo>
                    <a:pt x="176" y="540"/>
                  </a:lnTo>
                  <a:lnTo>
                    <a:pt x="176" y="540"/>
                  </a:lnTo>
                  <a:lnTo>
                    <a:pt x="198" y="536"/>
                  </a:lnTo>
                  <a:lnTo>
                    <a:pt x="220" y="530"/>
                  </a:lnTo>
                  <a:lnTo>
                    <a:pt x="242" y="522"/>
                  </a:lnTo>
                  <a:lnTo>
                    <a:pt x="260" y="510"/>
                  </a:lnTo>
                  <a:lnTo>
                    <a:pt x="278" y="496"/>
                  </a:lnTo>
                  <a:lnTo>
                    <a:pt x="296" y="480"/>
                  </a:lnTo>
                  <a:lnTo>
                    <a:pt x="312" y="460"/>
                  </a:lnTo>
                  <a:lnTo>
                    <a:pt x="326" y="440"/>
                  </a:lnTo>
                  <a:lnTo>
                    <a:pt x="326" y="440"/>
                  </a:lnTo>
                  <a:lnTo>
                    <a:pt x="344" y="408"/>
                  </a:lnTo>
                  <a:lnTo>
                    <a:pt x="358" y="372"/>
                  </a:lnTo>
                  <a:lnTo>
                    <a:pt x="368" y="336"/>
                  </a:lnTo>
                  <a:lnTo>
                    <a:pt x="376" y="296"/>
                  </a:lnTo>
                  <a:lnTo>
                    <a:pt x="380" y="256"/>
                  </a:lnTo>
                  <a:lnTo>
                    <a:pt x="382" y="212"/>
                  </a:lnTo>
                  <a:lnTo>
                    <a:pt x="382" y="168"/>
                  </a:lnTo>
                  <a:lnTo>
                    <a:pt x="380" y="124"/>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77" name="Freeform 108"/>
            <p:cNvSpPr/>
            <p:nvPr/>
          </p:nvSpPr>
          <p:spPr bwMode="auto">
            <a:xfrm>
              <a:off x="9786938" y="322263"/>
              <a:ext cx="622300" cy="857250"/>
            </a:xfrm>
            <a:custGeom>
              <a:avLst/>
              <a:gdLst>
                <a:gd name="T0" fmla="*/ 380 w 392"/>
                <a:gd name="T1" fmla="*/ 124 h 540"/>
                <a:gd name="T2" fmla="*/ 380 w 392"/>
                <a:gd name="T3" fmla="*/ 70 h 540"/>
                <a:gd name="T4" fmla="*/ 388 w 392"/>
                <a:gd name="T5" fmla="*/ 8 h 540"/>
                <a:gd name="T6" fmla="*/ 392 w 392"/>
                <a:gd name="T7" fmla="*/ 0 h 540"/>
                <a:gd name="T8" fmla="*/ 278 w 392"/>
                <a:gd name="T9" fmla="*/ 48 h 540"/>
                <a:gd name="T10" fmla="*/ 222 w 392"/>
                <a:gd name="T11" fmla="*/ 78 h 540"/>
                <a:gd name="T12" fmla="*/ 168 w 392"/>
                <a:gd name="T13" fmla="*/ 112 h 540"/>
                <a:gd name="T14" fmla="*/ 120 w 392"/>
                <a:gd name="T15" fmla="*/ 150 h 540"/>
                <a:gd name="T16" fmla="*/ 78 w 392"/>
                <a:gd name="T17" fmla="*/ 194 h 540"/>
                <a:gd name="T18" fmla="*/ 42 w 392"/>
                <a:gd name="T19" fmla="*/ 240 h 540"/>
                <a:gd name="T20" fmla="*/ 16 w 392"/>
                <a:gd name="T21" fmla="*/ 290 h 540"/>
                <a:gd name="T22" fmla="*/ 10 w 392"/>
                <a:gd name="T23" fmla="*/ 310 h 540"/>
                <a:gd name="T24" fmla="*/ 2 w 392"/>
                <a:gd name="T25" fmla="*/ 348 h 540"/>
                <a:gd name="T26" fmla="*/ 0 w 392"/>
                <a:gd name="T27" fmla="*/ 384 h 540"/>
                <a:gd name="T28" fmla="*/ 4 w 392"/>
                <a:gd name="T29" fmla="*/ 416 h 540"/>
                <a:gd name="T30" fmla="*/ 8 w 392"/>
                <a:gd name="T31" fmla="*/ 432 h 540"/>
                <a:gd name="T32" fmla="*/ 30 w 392"/>
                <a:gd name="T33" fmla="*/ 472 h 540"/>
                <a:gd name="T34" fmla="*/ 64 w 392"/>
                <a:gd name="T35" fmla="*/ 506 h 540"/>
                <a:gd name="T36" fmla="*/ 72 w 392"/>
                <a:gd name="T37" fmla="*/ 480 h 540"/>
                <a:gd name="T38" fmla="*/ 102 w 392"/>
                <a:gd name="T39" fmla="*/ 410 h 540"/>
                <a:gd name="T40" fmla="*/ 154 w 392"/>
                <a:gd name="T41" fmla="*/ 314 h 540"/>
                <a:gd name="T42" fmla="*/ 232 w 392"/>
                <a:gd name="T43" fmla="*/ 200 h 540"/>
                <a:gd name="T44" fmla="*/ 282 w 392"/>
                <a:gd name="T45" fmla="*/ 140 h 540"/>
                <a:gd name="T46" fmla="*/ 262 w 392"/>
                <a:gd name="T47" fmla="*/ 172 h 540"/>
                <a:gd name="T48" fmla="*/ 214 w 392"/>
                <a:gd name="T49" fmla="*/ 260 h 540"/>
                <a:gd name="T50" fmla="*/ 156 w 392"/>
                <a:gd name="T51" fmla="*/ 384 h 540"/>
                <a:gd name="T52" fmla="*/ 130 w 392"/>
                <a:gd name="T53" fmla="*/ 456 h 540"/>
                <a:gd name="T54" fmla="*/ 110 w 392"/>
                <a:gd name="T55" fmla="*/ 530 h 540"/>
                <a:gd name="T56" fmla="*/ 126 w 392"/>
                <a:gd name="T57" fmla="*/ 536 h 540"/>
                <a:gd name="T58" fmla="*/ 158 w 392"/>
                <a:gd name="T59" fmla="*/ 540 h 540"/>
                <a:gd name="T60" fmla="*/ 176 w 392"/>
                <a:gd name="T61" fmla="*/ 540 h 540"/>
                <a:gd name="T62" fmla="*/ 220 w 392"/>
                <a:gd name="T63" fmla="*/ 530 h 540"/>
                <a:gd name="T64" fmla="*/ 260 w 392"/>
                <a:gd name="T65" fmla="*/ 510 h 540"/>
                <a:gd name="T66" fmla="*/ 296 w 392"/>
                <a:gd name="T67" fmla="*/ 480 h 540"/>
                <a:gd name="T68" fmla="*/ 326 w 392"/>
                <a:gd name="T69" fmla="*/ 440 h 540"/>
                <a:gd name="T70" fmla="*/ 344 w 392"/>
                <a:gd name="T71" fmla="*/ 408 h 540"/>
                <a:gd name="T72" fmla="*/ 368 w 392"/>
                <a:gd name="T73" fmla="*/ 336 h 540"/>
                <a:gd name="T74" fmla="*/ 380 w 392"/>
                <a:gd name="T75" fmla="*/ 256 h 540"/>
                <a:gd name="T76" fmla="*/ 382 w 392"/>
                <a:gd name="T77" fmla="*/ 168 h 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92" h="540">
                  <a:moveTo>
                    <a:pt x="380" y="124"/>
                  </a:moveTo>
                  <a:lnTo>
                    <a:pt x="380" y="124"/>
                  </a:lnTo>
                  <a:lnTo>
                    <a:pt x="378" y="94"/>
                  </a:lnTo>
                  <a:lnTo>
                    <a:pt x="380" y="70"/>
                  </a:lnTo>
                  <a:lnTo>
                    <a:pt x="384" y="32"/>
                  </a:lnTo>
                  <a:lnTo>
                    <a:pt x="388" y="8"/>
                  </a:lnTo>
                  <a:lnTo>
                    <a:pt x="392" y="0"/>
                  </a:lnTo>
                  <a:lnTo>
                    <a:pt x="392" y="0"/>
                  </a:lnTo>
                  <a:lnTo>
                    <a:pt x="334" y="22"/>
                  </a:lnTo>
                  <a:lnTo>
                    <a:pt x="278" y="48"/>
                  </a:lnTo>
                  <a:lnTo>
                    <a:pt x="250" y="62"/>
                  </a:lnTo>
                  <a:lnTo>
                    <a:pt x="222" y="78"/>
                  </a:lnTo>
                  <a:lnTo>
                    <a:pt x="194" y="94"/>
                  </a:lnTo>
                  <a:lnTo>
                    <a:pt x="168" y="112"/>
                  </a:lnTo>
                  <a:lnTo>
                    <a:pt x="144" y="130"/>
                  </a:lnTo>
                  <a:lnTo>
                    <a:pt x="120" y="150"/>
                  </a:lnTo>
                  <a:lnTo>
                    <a:pt x="98" y="172"/>
                  </a:lnTo>
                  <a:lnTo>
                    <a:pt x="78" y="194"/>
                  </a:lnTo>
                  <a:lnTo>
                    <a:pt x="60" y="216"/>
                  </a:lnTo>
                  <a:lnTo>
                    <a:pt x="42" y="240"/>
                  </a:lnTo>
                  <a:lnTo>
                    <a:pt x="28" y="264"/>
                  </a:lnTo>
                  <a:lnTo>
                    <a:pt x="16" y="290"/>
                  </a:lnTo>
                  <a:lnTo>
                    <a:pt x="16" y="290"/>
                  </a:lnTo>
                  <a:lnTo>
                    <a:pt x="10" y="310"/>
                  </a:lnTo>
                  <a:lnTo>
                    <a:pt x="4" y="330"/>
                  </a:lnTo>
                  <a:lnTo>
                    <a:pt x="2" y="348"/>
                  </a:lnTo>
                  <a:lnTo>
                    <a:pt x="0" y="366"/>
                  </a:lnTo>
                  <a:lnTo>
                    <a:pt x="0" y="384"/>
                  </a:lnTo>
                  <a:lnTo>
                    <a:pt x="2" y="400"/>
                  </a:lnTo>
                  <a:lnTo>
                    <a:pt x="4" y="416"/>
                  </a:lnTo>
                  <a:lnTo>
                    <a:pt x="8" y="432"/>
                  </a:lnTo>
                  <a:lnTo>
                    <a:pt x="8" y="432"/>
                  </a:lnTo>
                  <a:lnTo>
                    <a:pt x="18" y="452"/>
                  </a:lnTo>
                  <a:lnTo>
                    <a:pt x="30" y="472"/>
                  </a:lnTo>
                  <a:lnTo>
                    <a:pt x="46" y="490"/>
                  </a:lnTo>
                  <a:lnTo>
                    <a:pt x="64" y="506"/>
                  </a:lnTo>
                  <a:lnTo>
                    <a:pt x="64" y="506"/>
                  </a:lnTo>
                  <a:lnTo>
                    <a:pt x="72" y="480"/>
                  </a:lnTo>
                  <a:lnTo>
                    <a:pt x="84" y="448"/>
                  </a:lnTo>
                  <a:lnTo>
                    <a:pt x="102" y="410"/>
                  </a:lnTo>
                  <a:lnTo>
                    <a:pt x="124" y="364"/>
                  </a:lnTo>
                  <a:lnTo>
                    <a:pt x="154" y="314"/>
                  </a:lnTo>
                  <a:lnTo>
                    <a:pt x="188" y="258"/>
                  </a:lnTo>
                  <a:lnTo>
                    <a:pt x="232" y="200"/>
                  </a:lnTo>
                  <a:lnTo>
                    <a:pt x="256" y="170"/>
                  </a:lnTo>
                  <a:lnTo>
                    <a:pt x="282" y="140"/>
                  </a:lnTo>
                  <a:lnTo>
                    <a:pt x="282" y="140"/>
                  </a:lnTo>
                  <a:lnTo>
                    <a:pt x="262" y="172"/>
                  </a:lnTo>
                  <a:lnTo>
                    <a:pt x="240" y="210"/>
                  </a:lnTo>
                  <a:lnTo>
                    <a:pt x="214" y="260"/>
                  </a:lnTo>
                  <a:lnTo>
                    <a:pt x="186" y="318"/>
                  </a:lnTo>
                  <a:lnTo>
                    <a:pt x="156" y="384"/>
                  </a:lnTo>
                  <a:lnTo>
                    <a:pt x="144" y="420"/>
                  </a:lnTo>
                  <a:lnTo>
                    <a:pt x="130" y="456"/>
                  </a:lnTo>
                  <a:lnTo>
                    <a:pt x="120" y="492"/>
                  </a:lnTo>
                  <a:lnTo>
                    <a:pt x="110" y="530"/>
                  </a:lnTo>
                  <a:lnTo>
                    <a:pt x="110" y="530"/>
                  </a:lnTo>
                  <a:lnTo>
                    <a:pt x="126" y="536"/>
                  </a:lnTo>
                  <a:lnTo>
                    <a:pt x="142" y="538"/>
                  </a:lnTo>
                  <a:lnTo>
                    <a:pt x="158" y="540"/>
                  </a:lnTo>
                  <a:lnTo>
                    <a:pt x="176" y="540"/>
                  </a:lnTo>
                  <a:lnTo>
                    <a:pt x="176" y="540"/>
                  </a:lnTo>
                  <a:lnTo>
                    <a:pt x="198" y="536"/>
                  </a:lnTo>
                  <a:lnTo>
                    <a:pt x="220" y="530"/>
                  </a:lnTo>
                  <a:lnTo>
                    <a:pt x="242" y="522"/>
                  </a:lnTo>
                  <a:lnTo>
                    <a:pt x="260" y="510"/>
                  </a:lnTo>
                  <a:lnTo>
                    <a:pt x="278" y="496"/>
                  </a:lnTo>
                  <a:lnTo>
                    <a:pt x="296" y="480"/>
                  </a:lnTo>
                  <a:lnTo>
                    <a:pt x="312" y="460"/>
                  </a:lnTo>
                  <a:lnTo>
                    <a:pt x="326" y="440"/>
                  </a:lnTo>
                  <a:lnTo>
                    <a:pt x="326" y="440"/>
                  </a:lnTo>
                  <a:lnTo>
                    <a:pt x="344" y="408"/>
                  </a:lnTo>
                  <a:lnTo>
                    <a:pt x="358" y="372"/>
                  </a:lnTo>
                  <a:lnTo>
                    <a:pt x="368" y="336"/>
                  </a:lnTo>
                  <a:lnTo>
                    <a:pt x="376" y="296"/>
                  </a:lnTo>
                  <a:lnTo>
                    <a:pt x="380" y="256"/>
                  </a:lnTo>
                  <a:lnTo>
                    <a:pt x="382" y="212"/>
                  </a:lnTo>
                  <a:lnTo>
                    <a:pt x="382" y="168"/>
                  </a:lnTo>
                  <a:lnTo>
                    <a:pt x="380" y="124"/>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78" name="Freeform 109"/>
            <p:cNvSpPr/>
            <p:nvPr/>
          </p:nvSpPr>
          <p:spPr bwMode="auto">
            <a:xfrm>
              <a:off x="6942138" y="3176588"/>
              <a:ext cx="1568450" cy="901700"/>
            </a:xfrm>
            <a:custGeom>
              <a:avLst/>
              <a:gdLst>
                <a:gd name="T0" fmla="*/ 182 w 988"/>
                <a:gd name="T1" fmla="*/ 366 h 568"/>
                <a:gd name="T2" fmla="*/ 108 w 988"/>
                <a:gd name="T3" fmla="*/ 320 h 568"/>
                <a:gd name="T4" fmla="*/ 50 w 988"/>
                <a:gd name="T5" fmla="*/ 292 h 568"/>
                <a:gd name="T6" fmla="*/ 0 w 988"/>
                <a:gd name="T7" fmla="*/ 276 h 568"/>
                <a:gd name="T8" fmla="*/ 40 w 988"/>
                <a:gd name="T9" fmla="*/ 244 h 568"/>
                <a:gd name="T10" fmla="*/ 122 w 988"/>
                <a:gd name="T11" fmla="*/ 186 h 568"/>
                <a:gd name="T12" fmla="*/ 210 w 988"/>
                <a:gd name="T13" fmla="*/ 132 h 568"/>
                <a:gd name="T14" fmla="*/ 302 w 988"/>
                <a:gd name="T15" fmla="*/ 84 h 568"/>
                <a:gd name="T16" fmla="*/ 398 w 988"/>
                <a:gd name="T17" fmla="*/ 46 h 568"/>
                <a:gd name="T18" fmla="*/ 494 w 988"/>
                <a:gd name="T19" fmla="*/ 18 h 568"/>
                <a:gd name="T20" fmla="*/ 590 w 988"/>
                <a:gd name="T21" fmla="*/ 2 h 568"/>
                <a:gd name="T22" fmla="*/ 684 w 988"/>
                <a:gd name="T23" fmla="*/ 2 h 568"/>
                <a:gd name="T24" fmla="*/ 730 w 988"/>
                <a:gd name="T25" fmla="*/ 8 h 568"/>
                <a:gd name="T26" fmla="*/ 796 w 988"/>
                <a:gd name="T27" fmla="*/ 26 h 568"/>
                <a:gd name="T28" fmla="*/ 852 w 988"/>
                <a:gd name="T29" fmla="*/ 52 h 568"/>
                <a:gd name="T30" fmla="*/ 898 w 988"/>
                <a:gd name="T31" fmla="*/ 84 h 568"/>
                <a:gd name="T32" fmla="*/ 934 w 988"/>
                <a:gd name="T33" fmla="*/ 120 h 568"/>
                <a:gd name="T34" fmla="*/ 946 w 988"/>
                <a:gd name="T35" fmla="*/ 134 h 568"/>
                <a:gd name="T36" fmla="*/ 964 w 988"/>
                <a:gd name="T37" fmla="*/ 166 h 568"/>
                <a:gd name="T38" fmla="*/ 978 w 988"/>
                <a:gd name="T39" fmla="*/ 202 h 568"/>
                <a:gd name="T40" fmla="*/ 986 w 988"/>
                <a:gd name="T41" fmla="*/ 240 h 568"/>
                <a:gd name="T42" fmla="*/ 988 w 988"/>
                <a:gd name="T43" fmla="*/ 262 h 568"/>
                <a:gd name="T44" fmla="*/ 890 w 988"/>
                <a:gd name="T45" fmla="*/ 240 h 568"/>
                <a:gd name="T46" fmla="*/ 738 w 988"/>
                <a:gd name="T47" fmla="*/ 222 h 568"/>
                <a:gd name="T48" fmla="*/ 642 w 988"/>
                <a:gd name="T49" fmla="*/ 218 h 568"/>
                <a:gd name="T50" fmla="*/ 536 w 988"/>
                <a:gd name="T51" fmla="*/ 218 h 568"/>
                <a:gd name="T52" fmla="*/ 418 w 988"/>
                <a:gd name="T53" fmla="*/ 228 h 568"/>
                <a:gd name="T54" fmla="*/ 290 w 988"/>
                <a:gd name="T55" fmla="*/ 244 h 568"/>
                <a:gd name="T56" fmla="*/ 352 w 988"/>
                <a:gd name="T57" fmla="*/ 244 h 568"/>
                <a:gd name="T58" fmla="*/ 516 w 988"/>
                <a:gd name="T59" fmla="*/ 254 h 568"/>
                <a:gd name="T60" fmla="*/ 680 w 988"/>
                <a:gd name="T61" fmla="*/ 274 h 568"/>
                <a:gd name="T62" fmla="*/ 800 w 988"/>
                <a:gd name="T63" fmla="*/ 296 h 568"/>
                <a:gd name="T64" fmla="*/ 922 w 988"/>
                <a:gd name="T65" fmla="*/ 326 h 568"/>
                <a:gd name="T66" fmla="*/ 982 w 988"/>
                <a:gd name="T67" fmla="*/ 346 h 568"/>
                <a:gd name="T68" fmla="*/ 966 w 988"/>
                <a:gd name="T69" fmla="*/ 398 h 568"/>
                <a:gd name="T70" fmla="*/ 938 w 988"/>
                <a:gd name="T71" fmla="*/ 448 h 568"/>
                <a:gd name="T72" fmla="*/ 926 w 988"/>
                <a:gd name="T73" fmla="*/ 462 h 568"/>
                <a:gd name="T74" fmla="*/ 900 w 988"/>
                <a:gd name="T75" fmla="*/ 488 h 568"/>
                <a:gd name="T76" fmla="*/ 856 w 988"/>
                <a:gd name="T77" fmla="*/ 522 h 568"/>
                <a:gd name="T78" fmla="*/ 786 w 988"/>
                <a:gd name="T79" fmla="*/ 552 h 568"/>
                <a:gd name="T80" fmla="*/ 710 w 988"/>
                <a:gd name="T81" fmla="*/ 566 h 568"/>
                <a:gd name="T82" fmla="*/ 668 w 988"/>
                <a:gd name="T83" fmla="*/ 568 h 568"/>
                <a:gd name="T84" fmla="*/ 608 w 988"/>
                <a:gd name="T85" fmla="*/ 564 h 568"/>
                <a:gd name="T86" fmla="*/ 546 w 988"/>
                <a:gd name="T87" fmla="*/ 552 h 568"/>
                <a:gd name="T88" fmla="*/ 486 w 988"/>
                <a:gd name="T89" fmla="*/ 536 h 568"/>
                <a:gd name="T90" fmla="*/ 426 w 988"/>
                <a:gd name="T91" fmla="*/ 512 h 568"/>
                <a:gd name="T92" fmla="*/ 304 w 988"/>
                <a:gd name="T93" fmla="*/ 448 h 568"/>
                <a:gd name="T94" fmla="*/ 182 w 988"/>
                <a:gd name="T95" fmla="*/ 366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88" h="568">
                  <a:moveTo>
                    <a:pt x="182" y="366"/>
                  </a:moveTo>
                  <a:lnTo>
                    <a:pt x="182" y="366"/>
                  </a:lnTo>
                  <a:lnTo>
                    <a:pt x="142" y="340"/>
                  </a:lnTo>
                  <a:lnTo>
                    <a:pt x="108" y="320"/>
                  </a:lnTo>
                  <a:lnTo>
                    <a:pt x="76" y="304"/>
                  </a:lnTo>
                  <a:lnTo>
                    <a:pt x="50" y="292"/>
                  </a:lnTo>
                  <a:lnTo>
                    <a:pt x="14" y="278"/>
                  </a:lnTo>
                  <a:lnTo>
                    <a:pt x="0" y="276"/>
                  </a:lnTo>
                  <a:lnTo>
                    <a:pt x="0" y="276"/>
                  </a:lnTo>
                  <a:lnTo>
                    <a:pt x="40" y="244"/>
                  </a:lnTo>
                  <a:lnTo>
                    <a:pt x="80" y="214"/>
                  </a:lnTo>
                  <a:lnTo>
                    <a:pt x="122" y="186"/>
                  </a:lnTo>
                  <a:lnTo>
                    <a:pt x="166" y="158"/>
                  </a:lnTo>
                  <a:lnTo>
                    <a:pt x="210" y="132"/>
                  </a:lnTo>
                  <a:lnTo>
                    <a:pt x="256" y="106"/>
                  </a:lnTo>
                  <a:lnTo>
                    <a:pt x="302" y="84"/>
                  </a:lnTo>
                  <a:lnTo>
                    <a:pt x="350" y="64"/>
                  </a:lnTo>
                  <a:lnTo>
                    <a:pt x="398" y="46"/>
                  </a:lnTo>
                  <a:lnTo>
                    <a:pt x="446" y="30"/>
                  </a:lnTo>
                  <a:lnTo>
                    <a:pt x="494" y="18"/>
                  </a:lnTo>
                  <a:lnTo>
                    <a:pt x="542" y="8"/>
                  </a:lnTo>
                  <a:lnTo>
                    <a:pt x="590" y="2"/>
                  </a:lnTo>
                  <a:lnTo>
                    <a:pt x="638" y="0"/>
                  </a:lnTo>
                  <a:lnTo>
                    <a:pt x="684" y="2"/>
                  </a:lnTo>
                  <a:lnTo>
                    <a:pt x="730" y="8"/>
                  </a:lnTo>
                  <a:lnTo>
                    <a:pt x="730" y="8"/>
                  </a:lnTo>
                  <a:lnTo>
                    <a:pt x="764" y="16"/>
                  </a:lnTo>
                  <a:lnTo>
                    <a:pt x="796" y="26"/>
                  </a:lnTo>
                  <a:lnTo>
                    <a:pt x="824" y="38"/>
                  </a:lnTo>
                  <a:lnTo>
                    <a:pt x="852" y="52"/>
                  </a:lnTo>
                  <a:lnTo>
                    <a:pt x="876" y="66"/>
                  </a:lnTo>
                  <a:lnTo>
                    <a:pt x="898" y="84"/>
                  </a:lnTo>
                  <a:lnTo>
                    <a:pt x="916" y="100"/>
                  </a:lnTo>
                  <a:lnTo>
                    <a:pt x="934" y="120"/>
                  </a:lnTo>
                  <a:lnTo>
                    <a:pt x="934" y="120"/>
                  </a:lnTo>
                  <a:lnTo>
                    <a:pt x="946" y="134"/>
                  </a:lnTo>
                  <a:lnTo>
                    <a:pt x="954" y="150"/>
                  </a:lnTo>
                  <a:lnTo>
                    <a:pt x="964" y="166"/>
                  </a:lnTo>
                  <a:lnTo>
                    <a:pt x="970" y="184"/>
                  </a:lnTo>
                  <a:lnTo>
                    <a:pt x="978" y="202"/>
                  </a:lnTo>
                  <a:lnTo>
                    <a:pt x="982" y="222"/>
                  </a:lnTo>
                  <a:lnTo>
                    <a:pt x="986" y="240"/>
                  </a:lnTo>
                  <a:lnTo>
                    <a:pt x="988" y="262"/>
                  </a:lnTo>
                  <a:lnTo>
                    <a:pt x="988" y="262"/>
                  </a:lnTo>
                  <a:lnTo>
                    <a:pt x="946" y="252"/>
                  </a:lnTo>
                  <a:lnTo>
                    <a:pt x="890" y="240"/>
                  </a:lnTo>
                  <a:lnTo>
                    <a:pt x="820" y="230"/>
                  </a:lnTo>
                  <a:lnTo>
                    <a:pt x="738" y="222"/>
                  </a:lnTo>
                  <a:lnTo>
                    <a:pt x="692" y="220"/>
                  </a:lnTo>
                  <a:lnTo>
                    <a:pt x="642" y="218"/>
                  </a:lnTo>
                  <a:lnTo>
                    <a:pt x="590" y="218"/>
                  </a:lnTo>
                  <a:lnTo>
                    <a:pt x="536" y="218"/>
                  </a:lnTo>
                  <a:lnTo>
                    <a:pt x="478" y="222"/>
                  </a:lnTo>
                  <a:lnTo>
                    <a:pt x="418" y="228"/>
                  </a:lnTo>
                  <a:lnTo>
                    <a:pt x="354" y="234"/>
                  </a:lnTo>
                  <a:lnTo>
                    <a:pt x="290" y="244"/>
                  </a:lnTo>
                  <a:lnTo>
                    <a:pt x="290" y="244"/>
                  </a:lnTo>
                  <a:lnTo>
                    <a:pt x="352" y="244"/>
                  </a:lnTo>
                  <a:lnTo>
                    <a:pt x="424" y="248"/>
                  </a:lnTo>
                  <a:lnTo>
                    <a:pt x="516" y="254"/>
                  </a:lnTo>
                  <a:lnTo>
                    <a:pt x="622" y="266"/>
                  </a:lnTo>
                  <a:lnTo>
                    <a:pt x="680" y="274"/>
                  </a:lnTo>
                  <a:lnTo>
                    <a:pt x="740" y="284"/>
                  </a:lnTo>
                  <a:lnTo>
                    <a:pt x="800" y="296"/>
                  </a:lnTo>
                  <a:lnTo>
                    <a:pt x="862" y="310"/>
                  </a:lnTo>
                  <a:lnTo>
                    <a:pt x="922" y="326"/>
                  </a:lnTo>
                  <a:lnTo>
                    <a:pt x="982" y="346"/>
                  </a:lnTo>
                  <a:lnTo>
                    <a:pt x="982" y="346"/>
                  </a:lnTo>
                  <a:lnTo>
                    <a:pt x="976" y="372"/>
                  </a:lnTo>
                  <a:lnTo>
                    <a:pt x="966" y="398"/>
                  </a:lnTo>
                  <a:lnTo>
                    <a:pt x="954" y="424"/>
                  </a:lnTo>
                  <a:lnTo>
                    <a:pt x="938" y="448"/>
                  </a:lnTo>
                  <a:lnTo>
                    <a:pt x="938" y="448"/>
                  </a:lnTo>
                  <a:lnTo>
                    <a:pt x="926" y="462"/>
                  </a:lnTo>
                  <a:lnTo>
                    <a:pt x="914" y="476"/>
                  </a:lnTo>
                  <a:lnTo>
                    <a:pt x="900" y="488"/>
                  </a:lnTo>
                  <a:lnTo>
                    <a:pt x="886" y="500"/>
                  </a:lnTo>
                  <a:lnTo>
                    <a:pt x="856" y="522"/>
                  </a:lnTo>
                  <a:lnTo>
                    <a:pt x="822" y="538"/>
                  </a:lnTo>
                  <a:lnTo>
                    <a:pt x="786" y="552"/>
                  </a:lnTo>
                  <a:lnTo>
                    <a:pt x="750" y="560"/>
                  </a:lnTo>
                  <a:lnTo>
                    <a:pt x="710" y="566"/>
                  </a:lnTo>
                  <a:lnTo>
                    <a:pt x="668" y="568"/>
                  </a:lnTo>
                  <a:lnTo>
                    <a:pt x="668" y="568"/>
                  </a:lnTo>
                  <a:lnTo>
                    <a:pt x="638" y="566"/>
                  </a:lnTo>
                  <a:lnTo>
                    <a:pt x="608" y="564"/>
                  </a:lnTo>
                  <a:lnTo>
                    <a:pt x="576" y="560"/>
                  </a:lnTo>
                  <a:lnTo>
                    <a:pt x="546" y="552"/>
                  </a:lnTo>
                  <a:lnTo>
                    <a:pt x="516" y="544"/>
                  </a:lnTo>
                  <a:lnTo>
                    <a:pt x="486" y="536"/>
                  </a:lnTo>
                  <a:lnTo>
                    <a:pt x="456" y="524"/>
                  </a:lnTo>
                  <a:lnTo>
                    <a:pt x="426" y="512"/>
                  </a:lnTo>
                  <a:lnTo>
                    <a:pt x="366" y="482"/>
                  </a:lnTo>
                  <a:lnTo>
                    <a:pt x="304" y="448"/>
                  </a:lnTo>
                  <a:lnTo>
                    <a:pt x="244" y="408"/>
                  </a:lnTo>
                  <a:lnTo>
                    <a:pt x="182" y="366"/>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79" name="Freeform 110"/>
            <p:cNvSpPr/>
            <p:nvPr/>
          </p:nvSpPr>
          <p:spPr bwMode="auto">
            <a:xfrm>
              <a:off x="6942138" y="3176588"/>
              <a:ext cx="1568450" cy="901700"/>
            </a:xfrm>
            <a:custGeom>
              <a:avLst/>
              <a:gdLst>
                <a:gd name="T0" fmla="*/ 182 w 988"/>
                <a:gd name="T1" fmla="*/ 366 h 568"/>
                <a:gd name="T2" fmla="*/ 108 w 988"/>
                <a:gd name="T3" fmla="*/ 320 h 568"/>
                <a:gd name="T4" fmla="*/ 50 w 988"/>
                <a:gd name="T5" fmla="*/ 292 h 568"/>
                <a:gd name="T6" fmla="*/ 0 w 988"/>
                <a:gd name="T7" fmla="*/ 276 h 568"/>
                <a:gd name="T8" fmla="*/ 40 w 988"/>
                <a:gd name="T9" fmla="*/ 244 h 568"/>
                <a:gd name="T10" fmla="*/ 122 w 988"/>
                <a:gd name="T11" fmla="*/ 186 h 568"/>
                <a:gd name="T12" fmla="*/ 210 w 988"/>
                <a:gd name="T13" fmla="*/ 132 h 568"/>
                <a:gd name="T14" fmla="*/ 302 w 988"/>
                <a:gd name="T15" fmla="*/ 84 h 568"/>
                <a:gd name="T16" fmla="*/ 398 w 988"/>
                <a:gd name="T17" fmla="*/ 46 h 568"/>
                <a:gd name="T18" fmla="*/ 494 w 988"/>
                <a:gd name="T19" fmla="*/ 18 h 568"/>
                <a:gd name="T20" fmla="*/ 590 w 988"/>
                <a:gd name="T21" fmla="*/ 2 h 568"/>
                <a:gd name="T22" fmla="*/ 684 w 988"/>
                <a:gd name="T23" fmla="*/ 2 h 568"/>
                <a:gd name="T24" fmla="*/ 730 w 988"/>
                <a:gd name="T25" fmla="*/ 8 h 568"/>
                <a:gd name="T26" fmla="*/ 796 w 988"/>
                <a:gd name="T27" fmla="*/ 26 h 568"/>
                <a:gd name="T28" fmla="*/ 852 w 988"/>
                <a:gd name="T29" fmla="*/ 52 h 568"/>
                <a:gd name="T30" fmla="*/ 898 w 988"/>
                <a:gd name="T31" fmla="*/ 84 h 568"/>
                <a:gd name="T32" fmla="*/ 934 w 988"/>
                <a:gd name="T33" fmla="*/ 120 h 568"/>
                <a:gd name="T34" fmla="*/ 946 w 988"/>
                <a:gd name="T35" fmla="*/ 134 h 568"/>
                <a:gd name="T36" fmla="*/ 964 w 988"/>
                <a:gd name="T37" fmla="*/ 166 h 568"/>
                <a:gd name="T38" fmla="*/ 978 w 988"/>
                <a:gd name="T39" fmla="*/ 202 h 568"/>
                <a:gd name="T40" fmla="*/ 986 w 988"/>
                <a:gd name="T41" fmla="*/ 240 h 568"/>
                <a:gd name="T42" fmla="*/ 988 w 988"/>
                <a:gd name="T43" fmla="*/ 262 h 568"/>
                <a:gd name="T44" fmla="*/ 890 w 988"/>
                <a:gd name="T45" fmla="*/ 240 h 568"/>
                <a:gd name="T46" fmla="*/ 738 w 988"/>
                <a:gd name="T47" fmla="*/ 222 h 568"/>
                <a:gd name="T48" fmla="*/ 642 w 988"/>
                <a:gd name="T49" fmla="*/ 218 h 568"/>
                <a:gd name="T50" fmla="*/ 536 w 988"/>
                <a:gd name="T51" fmla="*/ 218 h 568"/>
                <a:gd name="T52" fmla="*/ 418 w 988"/>
                <a:gd name="T53" fmla="*/ 228 h 568"/>
                <a:gd name="T54" fmla="*/ 290 w 988"/>
                <a:gd name="T55" fmla="*/ 244 h 568"/>
                <a:gd name="T56" fmla="*/ 352 w 988"/>
                <a:gd name="T57" fmla="*/ 244 h 568"/>
                <a:gd name="T58" fmla="*/ 516 w 988"/>
                <a:gd name="T59" fmla="*/ 254 h 568"/>
                <a:gd name="T60" fmla="*/ 680 w 988"/>
                <a:gd name="T61" fmla="*/ 274 h 568"/>
                <a:gd name="T62" fmla="*/ 800 w 988"/>
                <a:gd name="T63" fmla="*/ 296 h 568"/>
                <a:gd name="T64" fmla="*/ 922 w 988"/>
                <a:gd name="T65" fmla="*/ 326 h 568"/>
                <a:gd name="T66" fmla="*/ 982 w 988"/>
                <a:gd name="T67" fmla="*/ 346 h 568"/>
                <a:gd name="T68" fmla="*/ 966 w 988"/>
                <a:gd name="T69" fmla="*/ 398 h 568"/>
                <a:gd name="T70" fmla="*/ 938 w 988"/>
                <a:gd name="T71" fmla="*/ 448 h 568"/>
                <a:gd name="T72" fmla="*/ 926 w 988"/>
                <a:gd name="T73" fmla="*/ 462 h 568"/>
                <a:gd name="T74" fmla="*/ 900 w 988"/>
                <a:gd name="T75" fmla="*/ 488 h 568"/>
                <a:gd name="T76" fmla="*/ 856 w 988"/>
                <a:gd name="T77" fmla="*/ 522 h 568"/>
                <a:gd name="T78" fmla="*/ 786 w 988"/>
                <a:gd name="T79" fmla="*/ 552 h 568"/>
                <a:gd name="T80" fmla="*/ 710 w 988"/>
                <a:gd name="T81" fmla="*/ 566 h 568"/>
                <a:gd name="T82" fmla="*/ 668 w 988"/>
                <a:gd name="T83" fmla="*/ 568 h 568"/>
                <a:gd name="T84" fmla="*/ 608 w 988"/>
                <a:gd name="T85" fmla="*/ 564 h 568"/>
                <a:gd name="T86" fmla="*/ 546 w 988"/>
                <a:gd name="T87" fmla="*/ 552 h 568"/>
                <a:gd name="T88" fmla="*/ 486 w 988"/>
                <a:gd name="T89" fmla="*/ 536 h 568"/>
                <a:gd name="T90" fmla="*/ 426 w 988"/>
                <a:gd name="T91" fmla="*/ 512 h 568"/>
                <a:gd name="T92" fmla="*/ 304 w 988"/>
                <a:gd name="T93" fmla="*/ 448 h 568"/>
                <a:gd name="T94" fmla="*/ 182 w 988"/>
                <a:gd name="T95" fmla="*/ 366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88" h="568">
                  <a:moveTo>
                    <a:pt x="182" y="366"/>
                  </a:moveTo>
                  <a:lnTo>
                    <a:pt x="182" y="366"/>
                  </a:lnTo>
                  <a:lnTo>
                    <a:pt x="142" y="340"/>
                  </a:lnTo>
                  <a:lnTo>
                    <a:pt x="108" y="320"/>
                  </a:lnTo>
                  <a:lnTo>
                    <a:pt x="76" y="304"/>
                  </a:lnTo>
                  <a:lnTo>
                    <a:pt x="50" y="292"/>
                  </a:lnTo>
                  <a:lnTo>
                    <a:pt x="14" y="278"/>
                  </a:lnTo>
                  <a:lnTo>
                    <a:pt x="0" y="276"/>
                  </a:lnTo>
                  <a:lnTo>
                    <a:pt x="0" y="276"/>
                  </a:lnTo>
                  <a:lnTo>
                    <a:pt x="40" y="244"/>
                  </a:lnTo>
                  <a:lnTo>
                    <a:pt x="80" y="214"/>
                  </a:lnTo>
                  <a:lnTo>
                    <a:pt x="122" y="186"/>
                  </a:lnTo>
                  <a:lnTo>
                    <a:pt x="166" y="158"/>
                  </a:lnTo>
                  <a:lnTo>
                    <a:pt x="210" y="132"/>
                  </a:lnTo>
                  <a:lnTo>
                    <a:pt x="256" y="106"/>
                  </a:lnTo>
                  <a:lnTo>
                    <a:pt x="302" y="84"/>
                  </a:lnTo>
                  <a:lnTo>
                    <a:pt x="350" y="64"/>
                  </a:lnTo>
                  <a:lnTo>
                    <a:pt x="398" y="46"/>
                  </a:lnTo>
                  <a:lnTo>
                    <a:pt x="446" y="30"/>
                  </a:lnTo>
                  <a:lnTo>
                    <a:pt x="494" y="18"/>
                  </a:lnTo>
                  <a:lnTo>
                    <a:pt x="542" y="8"/>
                  </a:lnTo>
                  <a:lnTo>
                    <a:pt x="590" y="2"/>
                  </a:lnTo>
                  <a:lnTo>
                    <a:pt x="638" y="0"/>
                  </a:lnTo>
                  <a:lnTo>
                    <a:pt x="684" y="2"/>
                  </a:lnTo>
                  <a:lnTo>
                    <a:pt x="730" y="8"/>
                  </a:lnTo>
                  <a:lnTo>
                    <a:pt x="730" y="8"/>
                  </a:lnTo>
                  <a:lnTo>
                    <a:pt x="764" y="16"/>
                  </a:lnTo>
                  <a:lnTo>
                    <a:pt x="796" y="26"/>
                  </a:lnTo>
                  <a:lnTo>
                    <a:pt x="824" y="38"/>
                  </a:lnTo>
                  <a:lnTo>
                    <a:pt x="852" y="52"/>
                  </a:lnTo>
                  <a:lnTo>
                    <a:pt x="876" y="66"/>
                  </a:lnTo>
                  <a:lnTo>
                    <a:pt x="898" y="84"/>
                  </a:lnTo>
                  <a:lnTo>
                    <a:pt x="916" y="100"/>
                  </a:lnTo>
                  <a:lnTo>
                    <a:pt x="934" y="120"/>
                  </a:lnTo>
                  <a:lnTo>
                    <a:pt x="934" y="120"/>
                  </a:lnTo>
                  <a:lnTo>
                    <a:pt x="946" y="134"/>
                  </a:lnTo>
                  <a:lnTo>
                    <a:pt x="954" y="150"/>
                  </a:lnTo>
                  <a:lnTo>
                    <a:pt x="964" y="166"/>
                  </a:lnTo>
                  <a:lnTo>
                    <a:pt x="970" y="184"/>
                  </a:lnTo>
                  <a:lnTo>
                    <a:pt x="978" y="202"/>
                  </a:lnTo>
                  <a:lnTo>
                    <a:pt x="982" y="222"/>
                  </a:lnTo>
                  <a:lnTo>
                    <a:pt x="986" y="240"/>
                  </a:lnTo>
                  <a:lnTo>
                    <a:pt x="988" y="262"/>
                  </a:lnTo>
                  <a:lnTo>
                    <a:pt x="988" y="262"/>
                  </a:lnTo>
                  <a:lnTo>
                    <a:pt x="946" y="252"/>
                  </a:lnTo>
                  <a:lnTo>
                    <a:pt x="890" y="240"/>
                  </a:lnTo>
                  <a:lnTo>
                    <a:pt x="820" y="230"/>
                  </a:lnTo>
                  <a:lnTo>
                    <a:pt x="738" y="222"/>
                  </a:lnTo>
                  <a:lnTo>
                    <a:pt x="692" y="220"/>
                  </a:lnTo>
                  <a:lnTo>
                    <a:pt x="642" y="218"/>
                  </a:lnTo>
                  <a:lnTo>
                    <a:pt x="590" y="218"/>
                  </a:lnTo>
                  <a:lnTo>
                    <a:pt x="536" y="218"/>
                  </a:lnTo>
                  <a:lnTo>
                    <a:pt x="478" y="222"/>
                  </a:lnTo>
                  <a:lnTo>
                    <a:pt x="418" y="228"/>
                  </a:lnTo>
                  <a:lnTo>
                    <a:pt x="354" y="234"/>
                  </a:lnTo>
                  <a:lnTo>
                    <a:pt x="290" y="244"/>
                  </a:lnTo>
                  <a:lnTo>
                    <a:pt x="290" y="244"/>
                  </a:lnTo>
                  <a:lnTo>
                    <a:pt x="352" y="244"/>
                  </a:lnTo>
                  <a:lnTo>
                    <a:pt x="424" y="248"/>
                  </a:lnTo>
                  <a:lnTo>
                    <a:pt x="516" y="254"/>
                  </a:lnTo>
                  <a:lnTo>
                    <a:pt x="622" y="266"/>
                  </a:lnTo>
                  <a:lnTo>
                    <a:pt x="680" y="274"/>
                  </a:lnTo>
                  <a:lnTo>
                    <a:pt x="740" y="284"/>
                  </a:lnTo>
                  <a:lnTo>
                    <a:pt x="800" y="296"/>
                  </a:lnTo>
                  <a:lnTo>
                    <a:pt x="862" y="310"/>
                  </a:lnTo>
                  <a:lnTo>
                    <a:pt x="922" y="326"/>
                  </a:lnTo>
                  <a:lnTo>
                    <a:pt x="982" y="346"/>
                  </a:lnTo>
                  <a:lnTo>
                    <a:pt x="982" y="346"/>
                  </a:lnTo>
                  <a:lnTo>
                    <a:pt x="976" y="372"/>
                  </a:lnTo>
                  <a:lnTo>
                    <a:pt x="966" y="398"/>
                  </a:lnTo>
                  <a:lnTo>
                    <a:pt x="954" y="424"/>
                  </a:lnTo>
                  <a:lnTo>
                    <a:pt x="938" y="448"/>
                  </a:lnTo>
                  <a:lnTo>
                    <a:pt x="938" y="448"/>
                  </a:lnTo>
                  <a:lnTo>
                    <a:pt x="926" y="462"/>
                  </a:lnTo>
                  <a:lnTo>
                    <a:pt x="914" y="476"/>
                  </a:lnTo>
                  <a:lnTo>
                    <a:pt x="900" y="488"/>
                  </a:lnTo>
                  <a:lnTo>
                    <a:pt x="886" y="500"/>
                  </a:lnTo>
                  <a:lnTo>
                    <a:pt x="856" y="522"/>
                  </a:lnTo>
                  <a:lnTo>
                    <a:pt x="822" y="538"/>
                  </a:lnTo>
                  <a:lnTo>
                    <a:pt x="786" y="552"/>
                  </a:lnTo>
                  <a:lnTo>
                    <a:pt x="750" y="560"/>
                  </a:lnTo>
                  <a:lnTo>
                    <a:pt x="710" y="566"/>
                  </a:lnTo>
                  <a:lnTo>
                    <a:pt x="668" y="568"/>
                  </a:lnTo>
                  <a:lnTo>
                    <a:pt x="668" y="568"/>
                  </a:lnTo>
                  <a:lnTo>
                    <a:pt x="638" y="566"/>
                  </a:lnTo>
                  <a:lnTo>
                    <a:pt x="608" y="564"/>
                  </a:lnTo>
                  <a:lnTo>
                    <a:pt x="576" y="560"/>
                  </a:lnTo>
                  <a:lnTo>
                    <a:pt x="546" y="552"/>
                  </a:lnTo>
                  <a:lnTo>
                    <a:pt x="516" y="544"/>
                  </a:lnTo>
                  <a:lnTo>
                    <a:pt x="486" y="536"/>
                  </a:lnTo>
                  <a:lnTo>
                    <a:pt x="456" y="524"/>
                  </a:lnTo>
                  <a:lnTo>
                    <a:pt x="426" y="512"/>
                  </a:lnTo>
                  <a:lnTo>
                    <a:pt x="366" y="482"/>
                  </a:lnTo>
                  <a:lnTo>
                    <a:pt x="304" y="448"/>
                  </a:lnTo>
                  <a:lnTo>
                    <a:pt x="244" y="408"/>
                  </a:lnTo>
                  <a:lnTo>
                    <a:pt x="182" y="366"/>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80" name="Freeform 111"/>
            <p:cNvSpPr/>
            <p:nvPr/>
          </p:nvSpPr>
          <p:spPr bwMode="auto">
            <a:xfrm>
              <a:off x="8015288" y="1490663"/>
              <a:ext cx="1346200" cy="1441450"/>
            </a:xfrm>
            <a:custGeom>
              <a:avLst/>
              <a:gdLst>
                <a:gd name="T0" fmla="*/ 64 w 848"/>
                <a:gd name="T1" fmla="*/ 218 h 908"/>
                <a:gd name="T2" fmla="*/ 46 w 848"/>
                <a:gd name="T3" fmla="*/ 122 h 908"/>
                <a:gd name="T4" fmla="*/ 24 w 848"/>
                <a:gd name="T5" fmla="*/ 54 h 908"/>
                <a:gd name="T6" fmla="*/ 8 w 848"/>
                <a:gd name="T7" fmla="*/ 12 h 908"/>
                <a:gd name="T8" fmla="*/ 0 w 848"/>
                <a:gd name="T9" fmla="*/ 0 h 908"/>
                <a:gd name="T10" fmla="*/ 112 w 848"/>
                <a:gd name="T11" fmla="*/ 18 h 908"/>
                <a:gd name="T12" fmla="*/ 224 w 848"/>
                <a:gd name="T13" fmla="*/ 44 h 908"/>
                <a:gd name="T14" fmla="*/ 336 w 848"/>
                <a:gd name="T15" fmla="*/ 80 h 908"/>
                <a:gd name="T16" fmla="*/ 444 w 848"/>
                <a:gd name="T17" fmla="*/ 124 h 908"/>
                <a:gd name="T18" fmla="*/ 546 w 848"/>
                <a:gd name="T19" fmla="*/ 178 h 908"/>
                <a:gd name="T20" fmla="*/ 638 w 848"/>
                <a:gd name="T21" fmla="*/ 242 h 908"/>
                <a:gd name="T22" fmla="*/ 718 w 848"/>
                <a:gd name="T23" fmla="*/ 314 h 908"/>
                <a:gd name="T24" fmla="*/ 768 w 848"/>
                <a:gd name="T25" fmla="*/ 376 h 908"/>
                <a:gd name="T26" fmla="*/ 782 w 848"/>
                <a:gd name="T27" fmla="*/ 396 h 908"/>
                <a:gd name="T28" fmla="*/ 818 w 848"/>
                <a:gd name="T29" fmla="*/ 464 h 908"/>
                <a:gd name="T30" fmla="*/ 840 w 848"/>
                <a:gd name="T31" fmla="*/ 530 h 908"/>
                <a:gd name="T32" fmla="*/ 848 w 848"/>
                <a:gd name="T33" fmla="*/ 592 h 908"/>
                <a:gd name="T34" fmla="*/ 846 w 848"/>
                <a:gd name="T35" fmla="*/ 652 h 908"/>
                <a:gd name="T36" fmla="*/ 844 w 848"/>
                <a:gd name="T37" fmla="*/ 670 h 908"/>
                <a:gd name="T38" fmla="*/ 832 w 848"/>
                <a:gd name="T39" fmla="*/ 710 h 908"/>
                <a:gd name="T40" fmla="*/ 812 w 848"/>
                <a:gd name="T41" fmla="*/ 750 h 908"/>
                <a:gd name="T42" fmla="*/ 786 w 848"/>
                <a:gd name="T43" fmla="*/ 786 h 908"/>
                <a:gd name="T44" fmla="*/ 772 w 848"/>
                <a:gd name="T45" fmla="*/ 804 h 908"/>
                <a:gd name="T46" fmla="*/ 714 w 848"/>
                <a:gd name="T47" fmla="*/ 708 h 908"/>
                <a:gd name="T48" fmla="*/ 642 w 848"/>
                <a:gd name="T49" fmla="*/ 606 h 908"/>
                <a:gd name="T50" fmla="*/ 578 w 848"/>
                <a:gd name="T51" fmla="*/ 528 h 908"/>
                <a:gd name="T52" fmla="*/ 502 w 848"/>
                <a:gd name="T53" fmla="*/ 442 h 908"/>
                <a:gd name="T54" fmla="*/ 412 w 848"/>
                <a:gd name="T55" fmla="*/ 352 h 908"/>
                <a:gd name="T56" fmla="*/ 306 w 848"/>
                <a:gd name="T57" fmla="*/ 260 h 908"/>
                <a:gd name="T58" fmla="*/ 248 w 848"/>
                <a:gd name="T59" fmla="*/ 214 h 908"/>
                <a:gd name="T60" fmla="*/ 348 w 848"/>
                <a:gd name="T61" fmla="*/ 328 h 908"/>
                <a:gd name="T62" fmla="*/ 450 w 848"/>
                <a:gd name="T63" fmla="*/ 456 h 908"/>
                <a:gd name="T64" fmla="*/ 524 w 848"/>
                <a:gd name="T65" fmla="*/ 560 h 908"/>
                <a:gd name="T66" fmla="*/ 598 w 848"/>
                <a:gd name="T67" fmla="*/ 676 h 908"/>
                <a:gd name="T68" fmla="*/ 666 w 848"/>
                <a:gd name="T69" fmla="*/ 800 h 908"/>
                <a:gd name="T70" fmla="*/ 698 w 848"/>
                <a:gd name="T71" fmla="*/ 866 h 908"/>
                <a:gd name="T72" fmla="*/ 642 w 848"/>
                <a:gd name="T73" fmla="*/ 892 h 908"/>
                <a:gd name="T74" fmla="*/ 580 w 848"/>
                <a:gd name="T75" fmla="*/ 906 h 908"/>
                <a:gd name="T76" fmla="*/ 558 w 848"/>
                <a:gd name="T77" fmla="*/ 908 h 908"/>
                <a:gd name="T78" fmla="*/ 516 w 848"/>
                <a:gd name="T79" fmla="*/ 908 h 908"/>
                <a:gd name="T80" fmla="*/ 474 w 848"/>
                <a:gd name="T81" fmla="*/ 900 h 908"/>
                <a:gd name="T82" fmla="*/ 434 w 848"/>
                <a:gd name="T83" fmla="*/ 888 h 908"/>
                <a:gd name="T84" fmla="*/ 396 w 848"/>
                <a:gd name="T85" fmla="*/ 872 h 908"/>
                <a:gd name="T86" fmla="*/ 340 w 848"/>
                <a:gd name="T87" fmla="*/ 838 h 908"/>
                <a:gd name="T88" fmla="*/ 272 w 848"/>
                <a:gd name="T89" fmla="*/ 776 h 908"/>
                <a:gd name="T90" fmla="*/ 250 w 848"/>
                <a:gd name="T91" fmla="*/ 750 h 908"/>
                <a:gd name="T92" fmla="*/ 208 w 848"/>
                <a:gd name="T93" fmla="*/ 694 h 908"/>
                <a:gd name="T94" fmla="*/ 174 w 848"/>
                <a:gd name="T95" fmla="*/ 632 h 908"/>
                <a:gd name="T96" fmla="*/ 144 w 848"/>
                <a:gd name="T97" fmla="*/ 566 h 908"/>
                <a:gd name="T98" fmla="*/ 120 w 848"/>
                <a:gd name="T99" fmla="*/ 496 h 908"/>
                <a:gd name="T100" fmla="*/ 92 w 848"/>
                <a:gd name="T101" fmla="*/ 382 h 908"/>
                <a:gd name="T102" fmla="*/ 64 w 848"/>
                <a:gd name="T103" fmla="*/ 218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8" h="908">
                  <a:moveTo>
                    <a:pt x="64" y="218"/>
                  </a:moveTo>
                  <a:lnTo>
                    <a:pt x="64" y="218"/>
                  </a:lnTo>
                  <a:lnTo>
                    <a:pt x="56" y="166"/>
                  </a:lnTo>
                  <a:lnTo>
                    <a:pt x="46" y="122"/>
                  </a:lnTo>
                  <a:lnTo>
                    <a:pt x="36" y="84"/>
                  </a:lnTo>
                  <a:lnTo>
                    <a:pt x="24" y="54"/>
                  </a:lnTo>
                  <a:lnTo>
                    <a:pt x="16" y="30"/>
                  </a:lnTo>
                  <a:lnTo>
                    <a:pt x="8" y="12"/>
                  </a:lnTo>
                  <a:lnTo>
                    <a:pt x="0" y="0"/>
                  </a:lnTo>
                  <a:lnTo>
                    <a:pt x="0" y="0"/>
                  </a:lnTo>
                  <a:lnTo>
                    <a:pt x="56" y="8"/>
                  </a:lnTo>
                  <a:lnTo>
                    <a:pt x="112" y="18"/>
                  </a:lnTo>
                  <a:lnTo>
                    <a:pt x="168" y="30"/>
                  </a:lnTo>
                  <a:lnTo>
                    <a:pt x="224" y="44"/>
                  </a:lnTo>
                  <a:lnTo>
                    <a:pt x="280" y="62"/>
                  </a:lnTo>
                  <a:lnTo>
                    <a:pt x="336" y="80"/>
                  </a:lnTo>
                  <a:lnTo>
                    <a:pt x="390" y="102"/>
                  </a:lnTo>
                  <a:lnTo>
                    <a:pt x="444" y="124"/>
                  </a:lnTo>
                  <a:lnTo>
                    <a:pt x="496" y="150"/>
                  </a:lnTo>
                  <a:lnTo>
                    <a:pt x="546" y="178"/>
                  </a:lnTo>
                  <a:lnTo>
                    <a:pt x="594" y="208"/>
                  </a:lnTo>
                  <a:lnTo>
                    <a:pt x="638" y="242"/>
                  </a:lnTo>
                  <a:lnTo>
                    <a:pt x="680" y="276"/>
                  </a:lnTo>
                  <a:lnTo>
                    <a:pt x="718" y="314"/>
                  </a:lnTo>
                  <a:lnTo>
                    <a:pt x="752" y="354"/>
                  </a:lnTo>
                  <a:lnTo>
                    <a:pt x="768" y="376"/>
                  </a:lnTo>
                  <a:lnTo>
                    <a:pt x="782" y="396"/>
                  </a:lnTo>
                  <a:lnTo>
                    <a:pt x="782" y="396"/>
                  </a:lnTo>
                  <a:lnTo>
                    <a:pt x="802" y="430"/>
                  </a:lnTo>
                  <a:lnTo>
                    <a:pt x="818" y="464"/>
                  </a:lnTo>
                  <a:lnTo>
                    <a:pt x="830" y="498"/>
                  </a:lnTo>
                  <a:lnTo>
                    <a:pt x="840" y="530"/>
                  </a:lnTo>
                  <a:lnTo>
                    <a:pt x="846" y="562"/>
                  </a:lnTo>
                  <a:lnTo>
                    <a:pt x="848" y="592"/>
                  </a:lnTo>
                  <a:lnTo>
                    <a:pt x="848" y="622"/>
                  </a:lnTo>
                  <a:lnTo>
                    <a:pt x="846" y="652"/>
                  </a:lnTo>
                  <a:lnTo>
                    <a:pt x="846" y="652"/>
                  </a:lnTo>
                  <a:lnTo>
                    <a:pt x="844" y="670"/>
                  </a:lnTo>
                  <a:lnTo>
                    <a:pt x="838" y="690"/>
                  </a:lnTo>
                  <a:lnTo>
                    <a:pt x="832" y="710"/>
                  </a:lnTo>
                  <a:lnTo>
                    <a:pt x="822" y="730"/>
                  </a:lnTo>
                  <a:lnTo>
                    <a:pt x="812" y="750"/>
                  </a:lnTo>
                  <a:lnTo>
                    <a:pt x="800" y="768"/>
                  </a:lnTo>
                  <a:lnTo>
                    <a:pt x="786" y="786"/>
                  </a:lnTo>
                  <a:lnTo>
                    <a:pt x="772" y="804"/>
                  </a:lnTo>
                  <a:lnTo>
                    <a:pt x="772" y="804"/>
                  </a:lnTo>
                  <a:lnTo>
                    <a:pt x="748" y="762"/>
                  </a:lnTo>
                  <a:lnTo>
                    <a:pt x="714" y="708"/>
                  </a:lnTo>
                  <a:lnTo>
                    <a:pt x="668" y="642"/>
                  </a:lnTo>
                  <a:lnTo>
                    <a:pt x="642" y="606"/>
                  </a:lnTo>
                  <a:lnTo>
                    <a:pt x="612" y="568"/>
                  </a:lnTo>
                  <a:lnTo>
                    <a:pt x="578" y="528"/>
                  </a:lnTo>
                  <a:lnTo>
                    <a:pt x="542" y="486"/>
                  </a:lnTo>
                  <a:lnTo>
                    <a:pt x="502" y="442"/>
                  </a:lnTo>
                  <a:lnTo>
                    <a:pt x="458" y="398"/>
                  </a:lnTo>
                  <a:lnTo>
                    <a:pt x="412" y="352"/>
                  </a:lnTo>
                  <a:lnTo>
                    <a:pt x="360" y="306"/>
                  </a:lnTo>
                  <a:lnTo>
                    <a:pt x="306" y="260"/>
                  </a:lnTo>
                  <a:lnTo>
                    <a:pt x="248" y="214"/>
                  </a:lnTo>
                  <a:lnTo>
                    <a:pt x="248" y="214"/>
                  </a:lnTo>
                  <a:lnTo>
                    <a:pt x="296" y="266"/>
                  </a:lnTo>
                  <a:lnTo>
                    <a:pt x="348" y="328"/>
                  </a:lnTo>
                  <a:lnTo>
                    <a:pt x="414" y="410"/>
                  </a:lnTo>
                  <a:lnTo>
                    <a:pt x="450" y="456"/>
                  </a:lnTo>
                  <a:lnTo>
                    <a:pt x="486" y="506"/>
                  </a:lnTo>
                  <a:lnTo>
                    <a:pt x="524" y="560"/>
                  </a:lnTo>
                  <a:lnTo>
                    <a:pt x="560" y="616"/>
                  </a:lnTo>
                  <a:lnTo>
                    <a:pt x="598" y="676"/>
                  </a:lnTo>
                  <a:lnTo>
                    <a:pt x="634" y="738"/>
                  </a:lnTo>
                  <a:lnTo>
                    <a:pt x="666" y="800"/>
                  </a:lnTo>
                  <a:lnTo>
                    <a:pt x="698" y="866"/>
                  </a:lnTo>
                  <a:lnTo>
                    <a:pt x="698" y="866"/>
                  </a:lnTo>
                  <a:lnTo>
                    <a:pt x="670" y="880"/>
                  </a:lnTo>
                  <a:lnTo>
                    <a:pt x="642" y="892"/>
                  </a:lnTo>
                  <a:lnTo>
                    <a:pt x="610" y="902"/>
                  </a:lnTo>
                  <a:lnTo>
                    <a:pt x="580" y="906"/>
                  </a:lnTo>
                  <a:lnTo>
                    <a:pt x="580" y="906"/>
                  </a:lnTo>
                  <a:lnTo>
                    <a:pt x="558" y="908"/>
                  </a:lnTo>
                  <a:lnTo>
                    <a:pt x="536" y="908"/>
                  </a:lnTo>
                  <a:lnTo>
                    <a:pt x="516" y="908"/>
                  </a:lnTo>
                  <a:lnTo>
                    <a:pt x="496" y="904"/>
                  </a:lnTo>
                  <a:lnTo>
                    <a:pt x="474" y="900"/>
                  </a:lnTo>
                  <a:lnTo>
                    <a:pt x="454" y="894"/>
                  </a:lnTo>
                  <a:lnTo>
                    <a:pt x="434" y="888"/>
                  </a:lnTo>
                  <a:lnTo>
                    <a:pt x="414" y="880"/>
                  </a:lnTo>
                  <a:lnTo>
                    <a:pt x="396" y="872"/>
                  </a:lnTo>
                  <a:lnTo>
                    <a:pt x="376" y="862"/>
                  </a:lnTo>
                  <a:lnTo>
                    <a:pt x="340" y="838"/>
                  </a:lnTo>
                  <a:lnTo>
                    <a:pt x="306" y="808"/>
                  </a:lnTo>
                  <a:lnTo>
                    <a:pt x="272" y="776"/>
                  </a:lnTo>
                  <a:lnTo>
                    <a:pt x="272" y="776"/>
                  </a:lnTo>
                  <a:lnTo>
                    <a:pt x="250" y="750"/>
                  </a:lnTo>
                  <a:lnTo>
                    <a:pt x="228" y="722"/>
                  </a:lnTo>
                  <a:lnTo>
                    <a:pt x="208" y="694"/>
                  </a:lnTo>
                  <a:lnTo>
                    <a:pt x="190" y="664"/>
                  </a:lnTo>
                  <a:lnTo>
                    <a:pt x="174" y="632"/>
                  </a:lnTo>
                  <a:lnTo>
                    <a:pt x="158" y="600"/>
                  </a:lnTo>
                  <a:lnTo>
                    <a:pt x="144" y="566"/>
                  </a:lnTo>
                  <a:lnTo>
                    <a:pt x="132" y="532"/>
                  </a:lnTo>
                  <a:lnTo>
                    <a:pt x="120" y="496"/>
                  </a:lnTo>
                  <a:lnTo>
                    <a:pt x="110" y="460"/>
                  </a:lnTo>
                  <a:lnTo>
                    <a:pt x="92" y="382"/>
                  </a:lnTo>
                  <a:lnTo>
                    <a:pt x="76" y="302"/>
                  </a:lnTo>
                  <a:lnTo>
                    <a:pt x="64" y="218"/>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81" name="Freeform 112"/>
            <p:cNvSpPr/>
            <p:nvPr/>
          </p:nvSpPr>
          <p:spPr bwMode="auto">
            <a:xfrm>
              <a:off x="8015288" y="1490663"/>
              <a:ext cx="1346200" cy="1441450"/>
            </a:xfrm>
            <a:custGeom>
              <a:avLst/>
              <a:gdLst>
                <a:gd name="T0" fmla="*/ 64 w 848"/>
                <a:gd name="T1" fmla="*/ 218 h 908"/>
                <a:gd name="T2" fmla="*/ 46 w 848"/>
                <a:gd name="T3" fmla="*/ 122 h 908"/>
                <a:gd name="T4" fmla="*/ 24 w 848"/>
                <a:gd name="T5" fmla="*/ 54 h 908"/>
                <a:gd name="T6" fmla="*/ 8 w 848"/>
                <a:gd name="T7" fmla="*/ 12 h 908"/>
                <a:gd name="T8" fmla="*/ 0 w 848"/>
                <a:gd name="T9" fmla="*/ 0 h 908"/>
                <a:gd name="T10" fmla="*/ 112 w 848"/>
                <a:gd name="T11" fmla="*/ 18 h 908"/>
                <a:gd name="T12" fmla="*/ 224 w 848"/>
                <a:gd name="T13" fmla="*/ 44 h 908"/>
                <a:gd name="T14" fmla="*/ 336 w 848"/>
                <a:gd name="T15" fmla="*/ 80 h 908"/>
                <a:gd name="T16" fmla="*/ 444 w 848"/>
                <a:gd name="T17" fmla="*/ 124 h 908"/>
                <a:gd name="T18" fmla="*/ 546 w 848"/>
                <a:gd name="T19" fmla="*/ 178 h 908"/>
                <a:gd name="T20" fmla="*/ 638 w 848"/>
                <a:gd name="T21" fmla="*/ 242 h 908"/>
                <a:gd name="T22" fmla="*/ 718 w 848"/>
                <a:gd name="T23" fmla="*/ 314 h 908"/>
                <a:gd name="T24" fmla="*/ 768 w 848"/>
                <a:gd name="T25" fmla="*/ 376 h 908"/>
                <a:gd name="T26" fmla="*/ 782 w 848"/>
                <a:gd name="T27" fmla="*/ 396 h 908"/>
                <a:gd name="T28" fmla="*/ 818 w 848"/>
                <a:gd name="T29" fmla="*/ 464 h 908"/>
                <a:gd name="T30" fmla="*/ 840 w 848"/>
                <a:gd name="T31" fmla="*/ 530 h 908"/>
                <a:gd name="T32" fmla="*/ 848 w 848"/>
                <a:gd name="T33" fmla="*/ 592 h 908"/>
                <a:gd name="T34" fmla="*/ 846 w 848"/>
                <a:gd name="T35" fmla="*/ 652 h 908"/>
                <a:gd name="T36" fmla="*/ 844 w 848"/>
                <a:gd name="T37" fmla="*/ 670 h 908"/>
                <a:gd name="T38" fmla="*/ 832 w 848"/>
                <a:gd name="T39" fmla="*/ 710 h 908"/>
                <a:gd name="T40" fmla="*/ 812 w 848"/>
                <a:gd name="T41" fmla="*/ 750 h 908"/>
                <a:gd name="T42" fmla="*/ 786 w 848"/>
                <a:gd name="T43" fmla="*/ 786 h 908"/>
                <a:gd name="T44" fmla="*/ 772 w 848"/>
                <a:gd name="T45" fmla="*/ 804 h 908"/>
                <a:gd name="T46" fmla="*/ 714 w 848"/>
                <a:gd name="T47" fmla="*/ 708 h 908"/>
                <a:gd name="T48" fmla="*/ 642 w 848"/>
                <a:gd name="T49" fmla="*/ 606 h 908"/>
                <a:gd name="T50" fmla="*/ 578 w 848"/>
                <a:gd name="T51" fmla="*/ 528 h 908"/>
                <a:gd name="T52" fmla="*/ 502 w 848"/>
                <a:gd name="T53" fmla="*/ 442 h 908"/>
                <a:gd name="T54" fmla="*/ 412 w 848"/>
                <a:gd name="T55" fmla="*/ 352 h 908"/>
                <a:gd name="T56" fmla="*/ 306 w 848"/>
                <a:gd name="T57" fmla="*/ 260 h 908"/>
                <a:gd name="T58" fmla="*/ 248 w 848"/>
                <a:gd name="T59" fmla="*/ 214 h 908"/>
                <a:gd name="T60" fmla="*/ 348 w 848"/>
                <a:gd name="T61" fmla="*/ 328 h 908"/>
                <a:gd name="T62" fmla="*/ 450 w 848"/>
                <a:gd name="T63" fmla="*/ 456 h 908"/>
                <a:gd name="T64" fmla="*/ 524 w 848"/>
                <a:gd name="T65" fmla="*/ 560 h 908"/>
                <a:gd name="T66" fmla="*/ 598 w 848"/>
                <a:gd name="T67" fmla="*/ 676 h 908"/>
                <a:gd name="T68" fmla="*/ 666 w 848"/>
                <a:gd name="T69" fmla="*/ 800 h 908"/>
                <a:gd name="T70" fmla="*/ 698 w 848"/>
                <a:gd name="T71" fmla="*/ 866 h 908"/>
                <a:gd name="T72" fmla="*/ 642 w 848"/>
                <a:gd name="T73" fmla="*/ 892 h 908"/>
                <a:gd name="T74" fmla="*/ 580 w 848"/>
                <a:gd name="T75" fmla="*/ 906 h 908"/>
                <a:gd name="T76" fmla="*/ 558 w 848"/>
                <a:gd name="T77" fmla="*/ 908 h 908"/>
                <a:gd name="T78" fmla="*/ 516 w 848"/>
                <a:gd name="T79" fmla="*/ 908 h 908"/>
                <a:gd name="T80" fmla="*/ 474 w 848"/>
                <a:gd name="T81" fmla="*/ 900 h 908"/>
                <a:gd name="T82" fmla="*/ 434 w 848"/>
                <a:gd name="T83" fmla="*/ 888 h 908"/>
                <a:gd name="T84" fmla="*/ 396 w 848"/>
                <a:gd name="T85" fmla="*/ 872 h 908"/>
                <a:gd name="T86" fmla="*/ 340 w 848"/>
                <a:gd name="T87" fmla="*/ 838 h 908"/>
                <a:gd name="T88" fmla="*/ 272 w 848"/>
                <a:gd name="T89" fmla="*/ 776 h 908"/>
                <a:gd name="T90" fmla="*/ 250 w 848"/>
                <a:gd name="T91" fmla="*/ 750 h 908"/>
                <a:gd name="T92" fmla="*/ 208 w 848"/>
                <a:gd name="T93" fmla="*/ 694 h 908"/>
                <a:gd name="T94" fmla="*/ 174 w 848"/>
                <a:gd name="T95" fmla="*/ 632 h 908"/>
                <a:gd name="T96" fmla="*/ 144 w 848"/>
                <a:gd name="T97" fmla="*/ 566 h 908"/>
                <a:gd name="T98" fmla="*/ 120 w 848"/>
                <a:gd name="T99" fmla="*/ 496 h 908"/>
                <a:gd name="T100" fmla="*/ 92 w 848"/>
                <a:gd name="T101" fmla="*/ 382 h 908"/>
                <a:gd name="T102" fmla="*/ 64 w 848"/>
                <a:gd name="T103" fmla="*/ 218 h 9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48" h="908">
                  <a:moveTo>
                    <a:pt x="64" y="218"/>
                  </a:moveTo>
                  <a:lnTo>
                    <a:pt x="64" y="218"/>
                  </a:lnTo>
                  <a:lnTo>
                    <a:pt x="56" y="166"/>
                  </a:lnTo>
                  <a:lnTo>
                    <a:pt x="46" y="122"/>
                  </a:lnTo>
                  <a:lnTo>
                    <a:pt x="36" y="84"/>
                  </a:lnTo>
                  <a:lnTo>
                    <a:pt x="24" y="54"/>
                  </a:lnTo>
                  <a:lnTo>
                    <a:pt x="16" y="30"/>
                  </a:lnTo>
                  <a:lnTo>
                    <a:pt x="8" y="12"/>
                  </a:lnTo>
                  <a:lnTo>
                    <a:pt x="0" y="0"/>
                  </a:lnTo>
                  <a:lnTo>
                    <a:pt x="0" y="0"/>
                  </a:lnTo>
                  <a:lnTo>
                    <a:pt x="56" y="8"/>
                  </a:lnTo>
                  <a:lnTo>
                    <a:pt x="112" y="18"/>
                  </a:lnTo>
                  <a:lnTo>
                    <a:pt x="168" y="30"/>
                  </a:lnTo>
                  <a:lnTo>
                    <a:pt x="224" y="44"/>
                  </a:lnTo>
                  <a:lnTo>
                    <a:pt x="280" y="62"/>
                  </a:lnTo>
                  <a:lnTo>
                    <a:pt x="336" y="80"/>
                  </a:lnTo>
                  <a:lnTo>
                    <a:pt x="390" y="102"/>
                  </a:lnTo>
                  <a:lnTo>
                    <a:pt x="444" y="124"/>
                  </a:lnTo>
                  <a:lnTo>
                    <a:pt x="496" y="150"/>
                  </a:lnTo>
                  <a:lnTo>
                    <a:pt x="546" y="178"/>
                  </a:lnTo>
                  <a:lnTo>
                    <a:pt x="594" y="208"/>
                  </a:lnTo>
                  <a:lnTo>
                    <a:pt x="638" y="242"/>
                  </a:lnTo>
                  <a:lnTo>
                    <a:pt x="680" y="276"/>
                  </a:lnTo>
                  <a:lnTo>
                    <a:pt x="718" y="314"/>
                  </a:lnTo>
                  <a:lnTo>
                    <a:pt x="752" y="354"/>
                  </a:lnTo>
                  <a:lnTo>
                    <a:pt x="768" y="376"/>
                  </a:lnTo>
                  <a:lnTo>
                    <a:pt x="782" y="396"/>
                  </a:lnTo>
                  <a:lnTo>
                    <a:pt x="782" y="396"/>
                  </a:lnTo>
                  <a:lnTo>
                    <a:pt x="802" y="430"/>
                  </a:lnTo>
                  <a:lnTo>
                    <a:pt x="818" y="464"/>
                  </a:lnTo>
                  <a:lnTo>
                    <a:pt x="830" y="498"/>
                  </a:lnTo>
                  <a:lnTo>
                    <a:pt x="840" y="530"/>
                  </a:lnTo>
                  <a:lnTo>
                    <a:pt x="846" y="562"/>
                  </a:lnTo>
                  <a:lnTo>
                    <a:pt x="848" y="592"/>
                  </a:lnTo>
                  <a:lnTo>
                    <a:pt x="848" y="622"/>
                  </a:lnTo>
                  <a:lnTo>
                    <a:pt x="846" y="652"/>
                  </a:lnTo>
                  <a:lnTo>
                    <a:pt x="846" y="652"/>
                  </a:lnTo>
                  <a:lnTo>
                    <a:pt x="844" y="670"/>
                  </a:lnTo>
                  <a:lnTo>
                    <a:pt x="838" y="690"/>
                  </a:lnTo>
                  <a:lnTo>
                    <a:pt x="832" y="710"/>
                  </a:lnTo>
                  <a:lnTo>
                    <a:pt x="822" y="730"/>
                  </a:lnTo>
                  <a:lnTo>
                    <a:pt x="812" y="750"/>
                  </a:lnTo>
                  <a:lnTo>
                    <a:pt x="800" y="768"/>
                  </a:lnTo>
                  <a:lnTo>
                    <a:pt x="786" y="786"/>
                  </a:lnTo>
                  <a:lnTo>
                    <a:pt x="772" y="804"/>
                  </a:lnTo>
                  <a:lnTo>
                    <a:pt x="772" y="804"/>
                  </a:lnTo>
                  <a:lnTo>
                    <a:pt x="748" y="762"/>
                  </a:lnTo>
                  <a:lnTo>
                    <a:pt x="714" y="708"/>
                  </a:lnTo>
                  <a:lnTo>
                    <a:pt x="668" y="642"/>
                  </a:lnTo>
                  <a:lnTo>
                    <a:pt x="642" y="606"/>
                  </a:lnTo>
                  <a:lnTo>
                    <a:pt x="612" y="568"/>
                  </a:lnTo>
                  <a:lnTo>
                    <a:pt x="578" y="528"/>
                  </a:lnTo>
                  <a:lnTo>
                    <a:pt x="542" y="486"/>
                  </a:lnTo>
                  <a:lnTo>
                    <a:pt x="502" y="442"/>
                  </a:lnTo>
                  <a:lnTo>
                    <a:pt x="458" y="398"/>
                  </a:lnTo>
                  <a:lnTo>
                    <a:pt x="412" y="352"/>
                  </a:lnTo>
                  <a:lnTo>
                    <a:pt x="360" y="306"/>
                  </a:lnTo>
                  <a:lnTo>
                    <a:pt x="306" y="260"/>
                  </a:lnTo>
                  <a:lnTo>
                    <a:pt x="248" y="214"/>
                  </a:lnTo>
                  <a:lnTo>
                    <a:pt x="248" y="214"/>
                  </a:lnTo>
                  <a:lnTo>
                    <a:pt x="296" y="266"/>
                  </a:lnTo>
                  <a:lnTo>
                    <a:pt x="348" y="328"/>
                  </a:lnTo>
                  <a:lnTo>
                    <a:pt x="414" y="410"/>
                  </a:lnTo>
                  <a:lnTo>
                    <a:pt x="450" y="456"/>
                  </a:lnTo>
                  <a:lnTo>
                    <a:pt x="486" y="506"/>
                  </a:lnTo>
                  <a:lnTo>
                    <a:pt x="524" y="560"/>
                  </a:lnTo>
                  <a:lnTo>
                    <a:pt x="560" y="616"/>
                  </a:lnTo>
                  <a:lnTo>
                    <a:pt x="598" y="676"/>
                  </a:lnTo>
                  <a:lnTo>
                    <a:pt x="634" y="738"/>
                  </a:lnTo>
                  <a:lnTo>
                    <a:pt x="666" y="800"/>
                  </a:lnTo>
                  <a:lnTo>
                    <a:pt x="698" y="866"/>
                  </a:lnTo>
                  <a:lnTo>
                    <a:pt x="698" y="866"/>
                  </a:lnTo>
                  <a:lnTo>
                    <a:pt x="670" y="880"/>
                  </a:lnTo>
                  <a:lnTo>
                    <a:pt x="642" y="892"/>
                  </a:lnTo>
                  <a:lnTo>
                    <a:pt x="610" y="902"/>
                  </a:lnTo>
                  <a:lnTo>
                    <a:pt x="580" y="906"/>
                  </a:lnTo>
                  <a:lnTo>
                    <a:pt x="580" y="906"/>
                  </a:lnTo>
                  <a:lnTo>
                    <a:pt x="558" y="908"/>
                  </a:lnTo>
                  <a:lnTo>
                    <a:pt x="536" y="908"/>
                  </a:lnTo>
                  <a:lnTo>
                    <a:pt x="516" y="908"/>
                  </a:lnTo>
                  <a:lnTo>
                    <a:pt x="496" y="904"/>
                  </a:lnTo>
                  <a:lnTo>
                    <a:pt x="474" y="900"/>
                  </a:lnTo>
                  <a:lnTo>
                    <a:pt x="454" y="894"/>
                  </a:lnTo>
                  <a:lnTo>
                    <a:pt x="434" y="888"/>
                  </a:lnTo>
                  <a:lnTo>
                    <a:pt x="414" y="880"/>
                  </a:lnTo>
                  <a:lnTo>
                    <a:pt x="396" y="872"/>
                  </a:lnTo>
                  <a:lnTo>
                    <a:pt x="376" y="862"/>
                  </a:lnTo>
                  <a:lnTo>
                    <a:pt x="340" y="838"/>
                  </a:lnTo>
                  <a:lnTo>
                    <a:pt x="306" y="808"/>
                  </a:lnTo>
                  <a:lnTo>
                    <a:pt x="272" y="776"/>
                  </a:lnTo>
                  <a:lnTo>
                    <a:pt x="272" y="776"/>
                  </a:lnTo>
                  <a:lnTo>
                    <a:pt x="250" y="750"/>
                  </a:lnTo>
                  <a:lnTo>
                    <a:pt x="228" y="722"/>
                  </a:lnTo>
                  <a:lnTo>
                    <a:pt x="208" y="694"/>
                  </a:lnTo>
                  <a:lnTo>
                    <a:pt x="190" y="664"/>
                  </a:lnTo>
                  <a:lnTo>
                    <a:pt x="174" y="632"/>
                  </a:lnTo>
                  <a:lnTo>
                    <a:pt x="158" y="600"/>
                  </a:lnTo>
                  <a:lnTo>
                    <a:pt x="144" y="566"/>
                  </a:lnTo>
                  <a:lnTo>
                    <a:pt x="132" y="532"/>
                  </a:lnTo>
                  <a:lnTo>
                    <a:pt x="120" y="496"/>
                  </a:lnTo>
                  <a:lnTo>
                    <a:pt x="110" y="460"/>
                  </a:lnTo>
                  <a:lnTo>
                    <a:pt x="92" y="382"/>
                  </a:lnTo>
                  <a:lnTo>
                    <a:pt x="76" y="302"/>
                  </a:lnTo>
                  <a:lnTo>
                    <a:pt x="64" y="218"/>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82" name="Freeform 113"/>
            <p:cNvSpPr/>
            <p:nvPr/>
          </p:nvSpPr>
          <p:spPr bwMode="auto">
            <a:xfrm>
              <a:off x="8970963" y="592138"/>
              <a:ext cx="768350" cy="1292225"/>
            </a:xfrm>
            <a:custGeom>
              <a:avLst/>
              <a:gdLst>
                <a:gd name="T0" fmla="*/ 76 w 484"/>
                <a:gd name="T1" fmla="*/ 166 h 814"/>
                <a:gd name="T2" fmla="*/ 98 w 484"/>
                <a:gd name="T3" fmla="*/ 96 h 814"/>
                <a:gd name="T4" fmla="*/ 108 w 484"/>
                <a:gd name="T5" fmla="*/ 42 h 814"/>
                <a:gd name="T6" fmla="*/ 112 w 484"/>
                <a:gd name="T7" fmla="*/ 0 h 814"/>
                <a:gd name="T8" fmla="*/ 144 w 484"/>
                <a:gd name="T9" fmla="*/ 24 h 814"/>
                <a:gd name="T10" fmla="*/ 210 w 484"/>
                <a:gd name="T11" fmla="*/ 78 h 814"/>
                <a:gd name="T12" fmla="*/ 274 w 484"/>
                <a:gd name="T13" fmla="*/ 140 h 814"/>
                <a:gd name="T14" fmla="*/ 332 w 484"/>
                <a:gd name="T15" fmla="*/ 206 h 814"/>
                <a:gd name="T16" fmla="*/ 382 w 484"/>
                <a:gd name="T17" fmla="*/ 274 h 814"/>
                <a:gd name="T18" fmla="*/ 426 w 484"/>
                <a:gd name="T19" fmla="*/ 348 h 814"/>
                <a:gd name="T20" fmla="*/ 458 w 484"/>
                <a:gd name="T21" fmla="*/ 422 h 814"/>
                <a:gd name="T22" fmla="*/ 478 w 484"/>
                <a:gd name="T23" fmla="*/ 500 h 814"/>
                <a:gd name="T24" fmla="*/ 482 w 484"/>
                <a:gd name="T25" fmla="*/ 538 h 814"/>
                <a:gd name="T26" fmla="*/ 482 w 484"/>
                <a:gd name="T27" fmla="*/ 596 h 814"/>
                <a:gd name="T28" fmla="*/ 472 w 484"/>
                <a:gd name="T29" fmla="*/ 646 h 814"/>
                <a:gd name="T30" fmla="*/ 456 w 484"/>
                <a:gd name="T31" fmla="*/ 690 h 814"/>
                <a:gd name="T32" fmla="*/ 434 w 484"/>
                <a:gd name="T33" fmla="*/ 728 h 814"/>
                <a:gd name="T34" fmla="*/ 424 w 484"/>
                <a:gd name="T35" fmla="*/ 740 h 814"/>
                <a:gd name="T36" fmla="*/ 402 w 484"/>
                <a:gd name="T37" fmla="*/ 762 h 814"/>
                <a:gd name="T38" fmla="*/ 362 w 484"/>
                <a:gd name="T39" fmla="*/ 788 h 814"/>
                <a:gd name="T40" fmla="*/ 330 w 484"/>
                <a:gd name="T41" fmla="*/ 802 h 814"/>
                <a:gd name="T42" fmla="*/ 326 w 484"/>
                <a:gd name="T43" fmla="*/ 718 h 814"/>
                <a:gd name="T44" fmla="*/ 310 w 484"/>
                <a:gd name="T45" fmla="*/ 590 h 814"/>
                <a:gd name="T46" fmla="*/ 282 w 484"/>
                <a:gd name="T47" fmla="*/ 468 h 814"/>
                <a:gd name="T48" fmla="*/ 256 w 484"/>
                <a:gd name="T49" fmla="*/ 376 h 814"/>
                <a:gd name="T50" fmla="*/ 220 w 484"/>
                <a:gd name="T51" fmla="*/ 280 h 814"/>
                <a:gd name="T52" fmla="*/ 198 w 484"/>
                <a:gd name="T53" fmla="*/ 228 h 814"/>
                <a:gd name="T54" fmla="*/ 222 w 484"/>
                <a:gd name="T55" fmla="*/ 338 h 814"/>
                <a:gd name="T56" fmla="*/ 250 w 484"/>
                <a:gd name="T57" fmla="*/ 504 h 814"/>
                <a:gd name="T58" fmla="*/ 258 w 484"/>
                <a:gd name="T59" fmla="*/ 604 h 814"/>
                <a:gd name="T60" fmla="*/ 264 w 484"/>
                <a:gd name="T61" fmla="*/ 708 h 814"/>
                <a:gd name="T62" fmla="*/ 260 w 484"/>
                <a:gd name="T63" fmla="*/ 814 h 814"/>
                <a:gd name="T64" fmla="*/ 236 w 484"/>
                <a:gd name="T65" fmla="*/ 814 h 814"/>
                <a:gd name="T66" fmla="*/ 190 w 484"/>
                <a:gd name="T67" fmla="*/ 808 h 814"/>
                <a:gd name="T68" fmla="*/ 168 w 484"/>
                <a:gd name="T69" fmla="*/ 800 h 814"/>
                <a:gd name="T70" fmla="*/ 114 w 484"/>
                <a:gd name="T71" fmla="*/ 768 h 814"/>
                <a:gd name="T72" fmla="*/ 70 w 484"/>
                <a:gd name="T73" fmla="*/ 724 h 814"/>
                <a:gd name="T74" fmla="*/ 36 w 484"/>
                <a:gd name="T75" fmla="*/ 668 h 814"/>
                <a:gd name="T76" fmla="*/ 12 w 484"/>
                <a:gd name="T77" fmla="*/ 604 h 814"/>
                <a:gd name="T78" fmla="*/ 8 w 484"/>
                <a:gd name="T79" fmla="*/ 580 h 814"/>
                <a:gd name="T80" fmla="*/ 0 w 484"/>
                <a:gd name="T81" fmla="*/ 528 h 814"/>
                <a:gd name="T82" fmla="*/ 0 w 484"/>
                <a:gd name="T83" fmla="*/ 476 h 814"/>
                <a:gd name="T84" fmla="*/ 8 w 484"/>
                <a:gd name="T85" fmla="*/ 394 h 814"/>
                <a:gd name="T86" fmla="*/ 36 w 484"/>
                <a:gd name="T87" fmla="*/ 282 h 814"/>
                <a:gd name="T88" fmla="*/ 76 w 484"/>
                <a:gd name="T89" fmla="*/ 166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4" h="814">
                  <a:moveTo>
                    <a:pt x="76" y="166"/>
                  </a:moveTo>
                  <a:lnTo>
                    <a:pt x="76" y="166"/>
                  </a:lnTo>
                  <a:lnTo>
                    <a:pt x="88" y="128"/>
                  </a:lnTo>
                  <a:lnTo>
                    <a:pt x="98" y="96"/>
                  </a:lnTo>
                  <a:lnTo>
                    <a:pt x="104" y="66"/>
                  </a:lnTo>
                  <a:lnTo>
                    <a:pt x="108" y="42"/>
                  </a:lnTo>
                  <a:lnTo>
                    <a:pt x="112" y="10"/>
                  </a:lnTo>
                  <a:lnTo>
                    <a:pt x="112" y="0"/>
                  </a:lnTo>
                  <a:lnTo>
                    <a:pt x="112" y="0"/>
                  </a:lnTo>
                  <a:lnTo>
                    <a:pt x="144" y="24"/>
                  </a:lnTo>
                  <a:lnTo>
                    <a:pt x="178" y="50"/>
                  </a:lnTo>
                  <a:lnTo>
                    <a:pt x="210" y="78"/>
                  </a:lnTo>
                  <a:lnTo>
                    <a:pt x="242" y="108"/>
                  </a:lnTo>
                  <a:lnTo>
                    <a:pt x="274" y="140"/>
                  </a:lnTo>
                  <a:lnTo>
                    <a:pt x="302" y="172"/>
                  </a:lnTo>
                  <a:lnTo>
                    <a:pt x="332" y="206"/>
                  </a:lnTo>
                  <a:lnTo>
                    <a:pt x="358" y="240"/>
                  </a:lnTo>
                  <a:lnTo>
                    <a:pt x="382" y="274"/>
                  </a:lnTo>
                  <a:lnTo>
                    <a:pt x="406" y="310"/>
                  </a:lnTo>
                  <a:lnTo>
                    <a:pt x="426" y="348"/>
                  </a:lnTo>
                  <a:lnTo>
                    <a:pt x="444" y="384"/>
                  </a:lnTo>
                  <a:lnTo>
                    <a:pt x="458" y="422"/>
                  </a:lnTo>
                  <a:lnTo>
                    <a:pt x="470" y="460"/>
                  </a:lnTo>
                  <a:lnTo>
                    <a:pt x="478" y="500"/>
                  </a:lnTo>
                  <a:lnTo>
                    <a:pt x="482" y="538"/>
                  </a:lnTo>
                  <a:lnTo>
                    <a:pt x="482" y="538"/>
                  </a:lnTo>
                  <a:lnTo>
                    <a:pt x="484" y="568"/>
                  </a:lnTo>
                  <a:lnTo>
                    <a:pt x="482" y="596"/>
                  </a:lnTo>
                  <a:lnTo>
                    <a:pt x="478" y="622"/>
                  </a:lnTo>
                  <a:lnTo>
                    <a:pt x="472" y="646"/>
                  </a:lnTo>
                  <a:lnTo>
                    <a:pt x="466" y="668"/>
                  </a:lnTo>
                  <a:lnTo>
                    <a:pt x="456" y="690"/>
                  </a:lnTo>
                  <a:lnTo>
                    <a:pt x="446" y="710"/>
                  </a:lnTo>
                  <a:lnTo>
                    <a:pt x="434" y="728"/>
                  </a:lnTo>
                  <a:lnTo>
                    <a:pt x="434" y="728"/>
                  </a:lnTo>
                  <a:lnTo>
                    <a:pt x="424" y="740"/>
                  </a:lnTo>
                  <a:lnTo>
                    <a:pt x="414" y="750"/>
                  </a:lnTo>
                  <a:lnTo>
                    <a:pt x="402" y="762"/>
                  </a:lnTo>
                  <a:lnTo>
                    <a:pt x="390" y="770"/>
                  </a:lnTo>
                  <a:lnTo>
                    <a:pt x="362" y="788"/>
                  </a:lnTo>
                  <a:lnTo>
                    <a:pt x="330" y="802"/>
                  </a:lnTo>
                  <a:lnTo>
                    <a:pt x="330" y="802"/>
                  </a:lnTo>
                  <a:lnTo>
                    <a:pt x="330" y="766"/>
                  </a:lnTo>
                  <a:lnTo>
                    <a:pt x="326" y="718"/>
                  </a:lnTo>
                  <a:lnTo>
                    <a:pt x="320" y="658"/>
                  </a:lnTo>
                  <a:lnTo>
                    <a:pt x="310" y="590"/>
                  </a:lnTo>
                  <a:lnTo>
                    <a:pt x="294" y="510"/>
                  </a:lnTo>
                  <a:lnTo>
                    <a:pt x="282" y="468"/>
                  </a:lnTo>
                  <a:lnTo>
                    <a:pt x="270" y="424"/>
                  </a:lnTo>
                  <a:lnTo>
                    <a:pt x="256" y="376"/>
                  </a:lnTo>
                  <a:lnTo>
                    <a:pt x="238" y="328"/>
                  </a:lnTo>
                  <a:lnTo>
                    <a:pt x="220" y="280"/>
                  </a:lnTo>
                  <a:lnTo>
                    <a:pt x="198" y="228"/>
                  </a:lnTo>
                  <a:lnTo>
                    <a:pt x="198" y="228"/>
                  </a:lnTo>
                  <a:lnTo>
                    <a:pt x="210" y="280"/>
                  </a:lnTo>
                  <a:lnTo>
                    <a:pt x="222" y="338"/>
                  </a:lnTo>
                  <a:lnTo>
                    <a:pt x="236" y="414"/>
                  </a:lnTo>
                  <a:lnTo>
                    <a:pt x="250" y="504"/>
                  </a:lnTo>
                  <a:lnTo>
                    <a:pt x="254" y="552"/>
                  </a:lnTo>
                  <a:lnTo>
                    <a:pt x="258" y="604"/>
                  </a:lnTo>
                  <a:lnTo>
                    <a:pt x="262" y="656"/>
                  </a:lnTo>
                  <a:lnTo>
                    <a:pt x="264" y="708"/>
                  </a:lnTo>
                  <a:lnTo>
                    <a:pt x="262" y="762"/>
                  </a:lnTo>
                  <a:lnTo>
                    <a:pt x="260" y="814"/>
                  </a:lnTo>
                  <a:lnTo>
                    <a:pt x="260" y="814"/>
                  </a:lnTo>
                  <a:lnTo>
                    <a:pt x="236" y="814"/>
                  </a:lnTo>
                  <a:lnTo>
                    <a:pt x="214" y="812"/>
                  </a:lnTo>
                  <a:lnTo>
                    <a:pt x="190" y="808"/>
                  </a:lnTo>
                  <a:lnTo>
                    <a:pt x="168" y="800"/>
                  </a:lnTo>
                  <a:lnTo>
                    <a:pt x="168" y="800"/>
                  </a:lnTo>
                  <a:lnTo>
                    <a:pt x="140" y="786"/>
                  </a:lnTo>
                  <a:lnTo>
                    <a:pt x="114" y="768"/>
                  </a:lnTo>
                  <a:lnTo>
                    <a:pt x="90" y="748"/>
                  </a:lnTo>
                  <a:lnTo>
                    <a:pt x="70" y="724"/>
                  </a:lnTo>
                  <a:lnTo>
                    <a:pt x="52" y="698"/>
                  </a:lnTo>
                  <a:lnTo>
                    <a:pt x="36" y="668"/>
                  </a:lnTo>
                  <a:lnTo>
                    <a:pt x="24" y="638"/>
                  </a:lnTo>
                  <a:lnTo>
                    <a:pt x="12" y="604"/>
                  </a:lnTo>
                  <a:lnTo>
                    <a:pt x="12" y="604"/>
                  </a:lnTo>
                  <a:lnTo>
                    <a:pt x="8" y="580"/>
                  </a:lnTo>
                  <a:lnTo>
                    <a:pt x="4" y="554"/>
                  </a:lnTo>
                  <a:lnTo>
                    <a:pt x="0" y="528"/>
                  </a:lnTo>
                  <a:lnTo>
                    <a:pt x="0" y="502"/>
                  </a:lnTo>
                  <a:lnTo>
                    <a:pt x="0" y="476"/>
                  </a:lnTo>
                  <a:lnTo>
                    <a:pt x="2" y="448"/>
                  </a:lnTo>
                  <a:lnTo>
                    <a:pt x="8" y="394"/>
                  </a:lnTo>
                  <a:lnTo>
                    <a:pt x="20" y="340"/>
                  </a:lnTo>
                  <a:lnTo>
                    <a:pt x="36" y="282"/>
                  </a:lnTo>
                  <a:lnTo>
                    <a:pt x="54" y="224"/>
                  </a:lnTo>
                  <a:lnTo>
                    <a:pt x="76" y="166"/>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83" name="Freeform 114"/>
            <p:cNvSpPr/>
            <p:nvPr/>
          </p:nvSpPr>
          <p:spPr bwMode="auto">
            <a:xfrm>
              <a:off x="8970963" y="592138"/>
              <a:ext cx="768350" cy="1292225"/>
            </a:xfrm>
            <a:custGeom>
              <a:avLst/>
              <a:gdLst>
                <a:gd name="T0" fmla="*/ 76 w 484"/>
                <a:gd name="T1" fmla="*/ 166 h 814"/>
                <a:gd name="T2" fmla="*/ 98 w 484"/>
                <a:gd name="T3" fmla="*/ 96 h 814"/>
                <a:gd name="T4" fmla="*/ 108 w 484"/>
                <a:gd name="T5" fmla="*/ 42 h 814"/>
                <a:gd name="T6" fmla="*/ 112 w 484"/>
                <a:gd name="T7" fmla="*/ 0 h 814"/>
                <a:gd name="T8" fmla="*/ 144 w 484"/>
                <a:gd name="T9" fmla="*/ 24 h 814"/>
                <a:gd name="T10" fmla="*/ 210 w 484"/>
                <a:gd name="T11" fmla="*/ 78 h 814"/>
                <a:gd name="T12" fmla="*/ 274 w 484"/>
                <a:gd name="T13" fmla="*/ 140 h 814"/>
                <a:gd name="T14" fmla="*/ 332 w 484"/>
                <a:gd name="T15" fmla="*/ 206 h 814"/>
                <a:gd name="T16" fmla="*/ 382 w 484"/>
                <a:gd name="T17" fmla="*/ 274 h 814"/>
                <a:gd name="T18" fmla="*/ 426 w 484"/>
                <a:gd name="T19" fmla="*/ 348 h 814"/>
                <a:gd name="T20" fmla="*/ 458 w 484"/>
                <a:gd name="T21" fmla="*/ 422 h 814"/>
                <a:gd name="T22" fmla="*/ 478 w 484"/>
                <a:gd name="T23" fmla="*/ 500 h 814"/>
                <a:gd name="T24" fmla="*/ 482 w 484"/>
                <a:gd name="T25" fmla="*/ 538 h 814"/>
                <a:gd name="T26" fmla="*/ 482 w 484"/>
                <a:gd name="T27" fmla="*/ 596 h 814"/>
                <a:gd name="T28" fmla="*/ 472 w 484"/>
                <a:gd name="T29" fmla="*/ 646 h 814"/>
                <a:gd name="T30" fmla="*/ 456 w 484"/>
                <a:gd name="T31" fmla="*/ 690 h 814"/>
                <a:gd name="T32" fmla="*/ 434 w 484"/>
                <a:gd name="T33" fmla="*/ 728 h 814"/>
                <a:gd name="T34" fmla="*/ 424 w 484"/>
                <a:gd name="T35" fmla="*/ 740 h 814"/>
                <a:gd name="T36" fmla="*/ 402 w 484"/>
                <a:gd name="T37" fmla="*/ 762 h 814"/>
                <a:gd name="T38" fmla="*/ 362 w 484"/>
                <a:gd name="T39" fmla="*/ 788 h 814"/>
                <a:gd name="T40" fmla="*/ 330 w 484"/>
                <a:gd name="T41" fmla="*/ 802 h 814"/>
                <a:gd name="T42" fmla="*/ 326 w 484"/>
                <a:gd name="T43" fmla="*/ 718 h 814"/>
                <a:gd name="T44" fmla="*/ 310 w 484"/>
                <a:gd name="T45" fmla="*/ 590 h 814"/>
                <a:gd name="T46" fmla="*/ 282 w 484"/>
                <a:gd name="T47" fmla="*/ 468 h 814"/>
                <a:gd name="T48" fmla="*/ 256 w 484"/>
                <a:gd name="T49" fmla="*/ 376 h 814"/>
                <a:gd name="T50" fmla="*/ 220 w 484"/>
                <a:gd name="T51" fmla="*/ 280 h 814"/>
                <a:gd name="T52" fmla="*/ 198 w 484"/>
                <a:gd name="T53" fmla="*/ 228 h 814"/>
                <a:gd name="T54" fmla="*/ 222 w 484"/>
                <a:gd name="T55" fmla="*/ 338 h 814"/>
                <a:gd name="T56" fmla="*/ 250 w 484"/>
                <a:gd name="T57" fmla="*/ 504 h 814"/>
                <a:gd name="T58" fmla="*/ 258 w 484"/>
                <a:gd name="T59" fmla="*/ 604 h 814"/>
                <a:gd name="T60" fmla="*/ 264 w 484"/>
                <a:gd name="T61" fmla="*/ 708 h 814"/>
                <a:gd name="T62" fmla="*/ 260 w 484"/>
                <a:gd name="T63" fmla="*/ 814 h 814"/>
                <a:gd name="T64" fmla="*/ 236 w 484"/>
                <a:gd name="T65" fmla="*/ 814 h 814"/>
                <a:gd name="T66" fmla="*/ 190 w 484"/>
                <a:gd name="T67" fmla="*/ 808 h 814"/>
                <a:gd name="T68" fmla="*/ 168 w 484"/>
                <a:gd name="T69" fmla="*/ 800 h 814"/>
                <a:gd name="T70" fmla="*/ 114 w 484"/>
                <a:gd name="T71" fmla="*/ 768 h 814"/>
                <a:gd name="T72" fmla="*/ 70 w 484"/>
                <a:gd name="T73" fmla="*/ 724 h 814"/>
                <a:gd name="T74" fmla="*/ 36 w 484"/>
                <a:gd name="T75" fmla="*/ 668 h 814"/>
                <a:gd name="T76" fmla="*/ 12 w 484"/>
                <a:gd name="T77" fmla="*/ 604 h 814"/>
                <a:gd name="T78" fmla="*/ 8 w 484"/>
                <a:gd name="T79" fmla="*/ 580 h 814"/>
                <a:gd name="T80" fmla="*/ 0 w 484"/>
                <a:gd name="T81" fmla="*/ 528 h 814"/>
                <a:gd name="T82" fmla="*/ 0 w 484"/>
                <a:gd name="T83" fmla="*/ 476 h 814"/>
                <a:gd name="T84" fmla="*/ 8 w 484"/>
                <a:gd name="T85" fmla="*/ 394 h 814"/>
                <a:gd name="T86" fmla="*/ 36 w 484"/>
                <a:gd name="T87" fmla="*/ 282 h 814"/>
                <a:gd name="T88" fmla="*/ 76 w 484"/>
                <a:gd name="T89" fmla="*/ 166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84" h="814">
                  <a:moveTo>
                    <a:pt x="76" y="166"/>
                  </a:moveTo>
                  <a:lnTo>
                    <a:pt x="76" y="166"/>
                  </a:lnTo>
                  <a:lnTo>
                    <a:pt x="88" y="128"/>
                  </a:lnTo>
                  <a:lnTo>
                    <a:pt x="98" y="96"/>
                  </a:lnTo>
                  <a:lnTo>
                    <a:pt x="104" y="66"/>
                  </a:lnTo>
                  <a:lnTo>
                    <a:pt x="108" y="42"/>
                  </a:lnTo>
                  <a:lnTo>
                    <a:pt x="112" y="10"/>
                  </a:lnTo>
                  <a:lnTo>
                    <a:pt x="112" y="0"/>
                  </a:lnTo>
                  <a:lnTo>
                    <a:pt x="112" y="0"/>
                  </a:lnTo>
                  <a:lnTo>
                    <a:pt x="144" y="24"/>
                  </a:lnTo>
                  <a:lnTo>
                    <a:pt x="178" y="50"/>
                  </a:lnTo>
                  <a:lnTo>
                    <a:pt x="210" y="78"/>
                  </a:lnTo>
                  <a:lnTo>
                    <a:pt x="242" y="108"/>
                  </a:lnTo>
                  <a:lnTo>
                    <a:pt x="274" y="140"/>
                  </a:lnTo>
                  <a:lnTo>
                    <a:pt x="302" y="172"/>
                  </a:lnTo>
                  <a:lnTo>
                    <a:pt x="332" y="206"/>
                  </a:lnTo>
                  <a:lnTo>
                    <a:pt x="358" y="240"/>
                  </a:lnTo>
                  <a:lnTo>
                    <a:pt x="382" y="274"/>
                  </a:lnTo>
                  <a:lnTo>
                    <a:pt x="406" y="310"/>
                  </a:lnTo>
                  <a:lnTo>
                    <a:pt x="426" y="348"/>
                  </a:lnTo>
                  <a:lnTo>
                    <a:pt x="444" y="384"/>
                  </a:lnTo>
                  <a:lnTo>
                    <a:pt x="458" y="422"/>
                  </a:lnTo>
                  <a:lnTo>
                    <a:pt x="470" y="460"/>
                  </a:lnTo>
                  <a:lnTo>
                    <a:pt x="478" y="500"/>
                  </a:lnTo>
                  <a:lnTo>
                    <a:pt x="482" y="538"/>
                  </a:lnTo>
                  <a:lnTo>
                    <a:pt x="482" y="538"/>
                  </a:lnTo>
                  <a:lnTo>
                    <a:pt x="484" y="568"/>
                  </a:lnTo>
                  <a:lnTo>
                    <a:pt x="482" y="596"/>
                  </a:lnTo>
                  <a:lnTo>
                    <a:pt x="478" y="622"/>
                  </a:lnTo>
                  <a:lnTo>
                    <a:pt x="472" y="646"/>
                  </a:lnTo>
                  <a:lnTo>
                    <a:pt x="466" y="668"/>
                  </a:lnTo>
                  <a:lnTo>
                    <a:pt x="456" y="690"/>
                  </a:lnTo>
                  <a:lnTo>
                    <a:pt x="446" y="710"/>
                  </a:lnTo>
                  <a:lnTo>
                    <a:pt x="434" y="728"/>
                  </a:lnTo>
                  <a:lnTo>
                    <a:pt x="434" y="728"/>
                  </a:lnTo>
                  <a:lnTo>
                    <a:pt x="424" y="740"/>
                  </a:lnTo>
                  <a:lnTo>
                    <a:pt x="414" y="750"/>
                  </a:lnTo>
                  <a:lnTo>
                    <a:pt x="402" y="762"/>
                  </a:lnTo>
                  <a:lnTo>
                    <a:pt x="390" y="770"/>
                  </a:lnTo>
                  <a:lnTo>
                    <a:pt x="362" y="788"/>
                  </a:lnTo>
                  <a:lnTo>
                    <a:pt x="330" y="802"/>
                  </a:lnTo>
                  <a:lnTo>
                    <a:pt x="330" y="802"/>
                  </a:lnTo>
                  <a:lnTo>
                    <a:pt x="330" y="766"/>
                  </a:lnTo>
                  <a:lnTo>
                    <a:pt x="326" y="718"/>
                  </a:lnTo>
                  <a:lnTo>
                    <a:pt x="320" y="658"/>
                  </a:lnTo>
                  <a:lnTo>
                    <a:pt x="310" y="590"/>
                  </a:lnTo>
                  <a:lnTo>
                    <a:pt x="294" y="510"/>
                  </a:lnTo>
                  <a:lnTo>
                    <a:pt x="282" y="468"/>
                  </a:lnTo>
                  <a:lnTo>
                    <a:pt x="270" y="424"/>
                  </a:lnTo>
                  <a:lnTo>
                    <a:pt x="256" y="376"/>
                  </a:lnTo>
                  <a:lnTo>
                    <a:pt x="238" y="328"/>
                  </a:lnTo>
                  <a:lnTo>
                    <a:pt x="220" y="280"/>
                  </a:lnTo>
                  <a:lnTo>
                    <a:pt x="198" y="228"/>
                  </a:lnTo>
                  <a:lnTo>
                    <a:pt x="198" y="228"/>
                  </a:lnTo>
                  <a:lnTo>
                    <a:pt x="210" y="280"/>
                  </a:lnTo>
                  <a:lnTo>
                    <a:pt x="222" y="338"/>
                  </a:lnTo>
                  <a:lnTo>
                    <a:pt x="236" y="414"/>
                  </a:lnTo>
                  <a:lnTo>
                    <a:pt x="250" y="504"/>
                  </a:lnTo>
                  <a:lnTo>
                    <a:pt x="254" y="552"/>
                  </a:lnTo>
                  <a:lnTo>
                    <a:pt x="258" y="604"/>
                  </a:lnTo>
                  <a:lnTo>
                    <a:pt x="262" y="656"/>
                  </a:lnTo>
                  <a:lnTo>
                    <a:pt x="264" y="708"/>
                  </a:lnTo>
                  <a:lnTo>
                    <a:pt x="262" y="762"/>
                  </a:lnTo>
                  <a:lnTo>
                    <a:pt x="260" y="814"/>
                  </a:lnTo>
                  <a:lnTo>
                    <a:pt x="260" y="814"/>
                  </a:lnTo>
                  <a:lnTo>
                    <a:pt x="236" y="814"/>
                  </a:lnTo>
                  <a:lnTo>
                    <a:pt x="214" y="812"/>
                  </a:lnTo>
                  <a:lnTo>
                    <a:pt x="190" y="808"/>
                  </a:lnTo>
                  <a:lnTo>
                    <a:pt x="168" y="800"/>
                  </a:lnTo>
                  <a:lnTo>
                    <a:pt x="168" y="800"/>
                  </a:lnTo>
                  <a:lnTo>
                    <a:pt x="140" y="786"/>
                  </a:lnTo>
                  <a:lnTo>
                    <a:pt x="114" y="768"/>
                  </a:lnTo>
                  <a:lnTo>
                    <a:pt x="90" y="748"/>
                  </a:lnTo>
                  <a:lnTo>
                    <a:pt x="70" y="724"/>
                  </a:lnTo>
                  <a:lnTo>
                    <a:pt x="52" y="698"/>
                  </a:lnTo>
                  <a:lnTo>
                    <a:pt x="36" y="668"/>
                  </a:lnTo>
                  <a:lnTo>
                    <a:pt x="24" y="638"/>
                  </a:lnTo>
                  <a:lnTo>
                    <a:pt x="12" y="604"/>
                  </a:lnTo>
                  <a:lnTo>
                    <a:pt x="12" y="604"/>
                  </a:lnTo>
                  <a:lnTo>
                    <a:pt x="8" y="580"/>
                  </a:lnTo>
                  <a:lnTo>
                    <a:pt x="4" y="554"/>
                  </a:lnTo>
                  <a:lnTo>
                    <a:pt x="0" y="528"/>
                  </a:lnTo>
                  <a:lnTo>
                    <a:pt x="0" y="502"/>
                  </a:lnTo>
                  <a:lnTo>
                    <a:pt x="0" y="476"/>
                  </a:lnTo>
                  <a:lnTo>
                    <a:pt x="2" y="448"/>
                  </a:lnTo>
                  <a:lnTo>
                    <a:pt x="8" y="394"/>
                  </a:lnTo>
                  <a:lnTo>
                    <a:pt x="20" y="340"/>
                  </a:lnTo>
                  <a:lnTo>
                    <a:pt x="36" y="282"/>
                  </a:lnTo>
                  <a:lnTo>
                    <a:pt x="54" y="224"/>
                  </a:lnTo>
                  <a:lnTo>
                    <a:pt x="76" y="166"/>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84" name="Freeform 115"/>
            <p:cNvSpPr/>
            <p:nvPr/>
          </p:nvSpPr>
          <p:spPr bwMode="auto">
            <a:xfrm>
              <a:off x="7900988" y="328613"/>
              <a:ext cx="885825" cy="1089025"/>
            </a:xfrm>
            <a:custGeom>
              <a:avLst/>
              <a:gdLst>
                <a:gd name="T0" fmla="*/ 28 w 558"/>
                <a:gd name="T1" fmla="*/ 160 h 686"/>
                <a:gd name="T2" fmla="*/ 22 w 558"/>
                <a:gd name="T3" fmla="*/ 88 h 686"/>
                <a:gd name="T4" fmla="*/ 12 w 558"/>
                <a:gd name="T5" fmla="*/ 38 h 686"/>
                <a:gd name="T6" fmla="*/ 0 w 558"/>
                <a:gd name="T7" fmla="*/ 0 h 686"/>
                <a:gd name="T8" fmla="*/ 38 w 558"/>
                <a:gd name="T9" fmla="*/ 8 h 686"/>
                <a:gd name="T10" fmla="*/ 116 w 558"/>
                <a:gd name="T11" fmla="*/ 34 h 686"/>
                <a:gd name="T12" fmla="*/ 194 w 558"/>
                <a:gd name="T13" fmla="*/ 64 h 686"/>
                <a:gd name="T14" fmla="*/ 268 w 558"/>
                <a:gd name="T15" fmla="*/ 100 h 686"/>
                <a:gd name="T16" fmla="*/ 340 w 558"/>
                <a:gd name="T17" fmla="*/ 142 h 686"/>
                <a:gd name="T18" fmla="*/ 404 w 558"/>
                <a:gd name="T19" fmla="*/ 192 h 686"/>
                <a:gd name="T20" fmla="*/ 460 w 558"/>
                <a:gd name="T21" fmla="*/ 246 h 686"/>
                <a:gd name="T22" fmla="*/ 506 w 558"/>
                <a:gd name="T23" fmla="*/ 306 h 686"/>
                <a:gd name="T24" fmla="*/ 526 w 558"/>
                <a:gd name="T25" fmla="*/ 338 h 686"/>
                <a:gd name="T26" fmla="*/ 546 w 558"/>
                <a:gd name="T27" fmla="*/ 390 h 686"/>
                <a:gd name="T28" fmla="*/ 556 w 558"/>
                <a:gd name="T29" fmla="*/ 438 h 686"/>
                <a:gd name="T30" fmla="*/ 558 w 558"/>
                <a:gd name="T31" fmla="*/ 482 h 686"/>
                <a:gd name="T32" fmla="*/ 552 w 558"/>
                <a:gd name="T33" fmla="*/ 524 h 686"/>
                <a:gd name="T34" fmla="*/ 548 w 558"/>
                <a:gd name="T35" fmla="*/ 538 h 686"/>
                <a:gd name="T36" fmla="*/ 536 w 558"/>
                <a:gd name="T37" fmla="*/ 564 h 686"/>
                <a:gd name="T38" fmla="*/ 510 w 558"/>
                <a:gd name="T39" fmla="*/ 604 h 686"/>
                <a:gd name="T40" fmla="*/ 486 w 558"/>
                <a:gd name="T41" fmla="*/ 626 h 686"/>
                <a:gd name="T42" fmla="*/ 454 w 558"/>
                <a:gd name="T43" fmla="*/ 554 h 686"/>
                <a:gd name="T44" fmla="*/ 390 w 558"/>
                <a:gd name="T45" fmla="*/ 448 h 686"/>
                <a:gd name="T46" fmla="*/ 322 w 558"/>
                <a:gd name="T47" fmla="*/ 350 h 686"/>
                <a:gd name="T48" fmla="*/ 264 w 558"/>
                <a:gd name="T49" fmla="*/ 280 h 686"/>
                <a:gd name="T50" fmla="*/ 198 w 558"/>
                <a:gd name="T51" fmla="*/ 206 h 686"/>
                <a:gd name="T52" fmla="*/ 160 w 558"/>
                <a:gd name="T53" fmla="*/ 170 h 686"/>
                <a:gd name="T54" fmla="*/ 222 w 558"/>
                <a:gd name="T55" fmla="*/ 258 h 686"/>
                <a:gd name="T56" fmla="*/ 306 w 558"/>
                <a:gd name="T57" fmla="*/ 394 h 686"/>
                <a:gd name="T58" fmla="*/ 352 w 558"/>
                <a:gd name="T59" fmla="*/ 478 h 686"/>
                <a:gd name="T60" fmla="*/ 394 w 558"/>
                <a:gd name="T61" fmla="*/ 570 h 686"/>
                <a:gd name="T62" fmla="*/ 430 w 558"/>
                <a:gd name="T63" fmla="*/ 664 h 686"/>
                <a:gd name="T64" fmla="*/ 410 w 558"/>
                <a:gd name="T65" fmla="*/ 674 h 686"/>
                <a:gd name="T66" fmla="*/ 366 w 558"/>
                <a:gd name="T67" fmla="*/ 684 h 686"/>
                <a:gd name="T68" fmla="*/ 344 w 558"/>
                <a:gd name="T69" fmla="*/ 686 h 686"/>
                <a:gd name="T70" fmla="*/ 284 w 558"/>
                <a:gd name="T71" fmla="*/ 678 h 686"/>
                <a:gd name="T72" fmla="*/ 228 w 558"/>
                <a:gd name="T73" fmla="*/ 654 h 686"/>
                <a:gd name="T74" fmla="*/ 178 w 558"/>
                <a:gd name="T75" fmla="*/ 618 h 686"/>
                <a:gd name="T76" fmla="*/ 134 w 558"/>
                <a:gd name="T77" fmla="*/ 570 h 686"/>
                <a:gd name="T78" fmla="*/ 120 w 558"/>
                <a:gd name="T79" fmla="*/ 550 h 686"/>
                <a:gd name="T80" fmla="*/ 96 w 558"/>
                <a:gd name="T81" fmla="*/ 506 h 686"/>
                <a:gd name="T82" fmla="*/ 76 w 558"/>
                <a:gd name="T83" fmla="*/ 460 h 686"/>
                <a:gd name="T84" fmla="*/ 54 w 558"/>
                <a:gd name="T85" fmla="*/ 386 h 686"/>
                <a:gd name="T86" fmla="*/ 36 w 558"/>
                <a:gd name="T87" fmla="*/ 278 h 686"/>
                <a:gd name="T88" fmla="*/ 28 w 558"/>
                <a:gd name="T89" fmla="*/ 16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8" h="686">
                  <a:moveTo>
                    <a:pt x="28" y="160"/>
                  </a:moveTo>
                  <a:lnTo>
                    <a:pt x="28" y="160"/>
                  </a:lnTo>
                  <a:lnTo>
                    <a:pt x="26" y="122"/>
                  </a:lnTo>
                  <a:lnTo>
                    <a:pt x="22" y="88"/>
                  </a:lnTo>
                  <a:lnTo>
                    <a:pt x="18" y="62"/>
                  </a:lnTo>
                  <a:lnTo>
                    <a:pt x="12" y="38"/>
                  </a:lnTo>
                  <a:lnTo>
                    <a:pt x="4" y="10"/>
                  </a:lnTo>
                  <a:lnTo>
                    <a:pt x="0" y="0"/>
                  </a:lnTo>
                  <a:lnTo>
                    <a:pt x="0" y="0"/>
                  </a:lnTo>
                  <a:lnTo>
                    <a:pt x="38" y="8"/>
                  </a:lnTo>
                  <a:lnTo>
                    <a:pt x="76" y="20"/>
                  </a:lnTo>
                  <a:lnTo>
                    <a:pt x="116" y="34"/>
                  </a:lnTo>
                  <a:lnTo>
                    <a:pt x="154" y="48"/>
                  </a:lnTo>
                  <a:lnTo>
                    <a:pt x="194" y="64"/>
                  </a:lnTo>
                  <a:lnTo>
                    <a:pt x="232" y="82"/>
                  </a:lnTo>
                  <a:lnTo>
                    <a:pt x="268" y="100"/>
                  </a:lnTo>
                  <a:lnTo>
                    <a:pt x="304" y="120"/>
                  </a:lnTo>
                  <a:lnTo>
                    <a:pt x="340" y="142"/>
                  </a:lnTo>
                  <a:lnTo>
                    <a:pt x="374" y="166"/>
                  </a:lnTo>
                  <a:lnTo>
                    <a:pt x="404" y="192"/>
                  </a:lnTo>
                  <a:lnTo>
                    <a:pt x="434" y="218"/>
                  </a:lnTo>
                  <a:lnTo>
                    <a:pt x="460" y="246"/>
                  </a:lnTo>
                  <a:lnTo>
                    <a:pt x="486" y="276"/>
                  </a:lnTo>
                  <a:lnTo>
                    <a:pt x="506" y="306"/>
                  </a:lnTo>
                  <a:lnTo>
                    <a:pt x="526" y="338"/>
                  </a:lnTo>
                  <a:lnTo>
                    <a:pt x="526" y="338"/>
                  </a:lnTo>
                  <a:lnTo>
                    <a:pt x="536" y="364"/>
                  </a:lnTo>
                  <a:lnTo>
                    <a:pt x="546" y="390"/>
                  </a:lnTo>
                  <a:lnTo>
                    <a:pt x="552" y="414"/>
                  </a:lnTo>
                  <a:lnTo>
                    <a:pt x="556" y="438"/>
                  </a:lnTo>
                  <a:lnTo>
                    <a:pt x="558" y="460"/>
                  </a:lnTo>
                  <a:lnTo>
                    <a:pt x="558" y="482"/>
                  </a:lnTo>
                  <a:lnTo>
                    <a:pt x="556" y="504"/>
                  </a:lnTo>
                  <a:lnTo>
                    <a:pt x="552" y="524"/>
                  </a:lnTo>
                  <a:lnTo>
                    <a:pt x="552" y="524"/>
                  </a:lnTo>
                  <a:lnTo>
                    <a:pt x="548" y="538"/>
                  </a:lnTo>
                  <a:lnTo>
                    <a:pt x="542" y="552"/>
                  </a:lnTo>
                  <a:lnTo>
                    <a:pt x="536" y="564"/>
                  </a:lnTo>
                  <a:lnTo>
                    <a:pt x="528" y="578"/>
                  </a:lnTo>
                  <a:lnTo>
                    <a:pt x="510" y="604"/>
                  </a:lnTo>
                  <a:lnTo>
                    <a:pt x="486" y="626"/>
                  </a:lnTo>
                  <a:lnTo>
                    <a:pt x="486" y="626"/>
                  </a:lnTo>
                  <a:lnTo>
                    <a:pt x="474" y="596"/>
                  </a:lnTo>
                  <a:lnTo>
                    <a:pt x="454" y="554"/>
                  </a:lnTo>
                  <a:lnTo>
                    <a:pt x="426" y="504"/>
                  </a:lnTo>
                  <a:lnTo>
                    <a:pt x="390" y="448"/>
                  </a:lnTo>
                  <a:lnTo>
                    <a:pt x="348" y="384"/>
                  </a:lnTo>
                  <a:lnTo>
                    <a:pt x="322" y="350"/>
                  </a:lnTo>
                  <a:lnTo>
                    <a:pt x="294" y="316"/>
                  </a:lnTo>
                  <a:lnTo>
                    <a:pt x="264" y="280"/>
                  </a:lnTo>
                  <a:lnTo>
                    <a:pt x="232" y="244"/>
                  </a:lnTo>
                  <a:lnTo>
                    <a:pt x="198" y="206"/>
                  </a:lnTo>
                  <a:lnTo>
                    <a:pt x="160" y="170"/>
                  </a:lnTo>
                  <a:lnTo>
                    <a:pt x="160" y="170"/>
                  </a:lnTo>
                  <a:lnTo>
                    <a:pt x="190" y="210"/>
                  </a:lnTo>
                  <a:lnTo>
                    <a:pt x="222" y="258"/>
                  </a:lnTo>
                  <a:lnTo>
                    <a:pt x="262" y="320"/>
                  </a:lnTo>
                  <a:lnTo>
                    <a:pt x="306" y="394"/>
                  </a:lnTo>
                  <a:lnTo>
                    <a:pt x="330" y="436"/>
                  </a:lnTo>
                  <a:lnTo>
                    <a:pt x="352" y="478"/>
                  </a:lnTo>
                  <a:lnTo>
                    <a:pt x="374" y="524"/>
                  </a:lnTo>
                  <a:lnTo>
                    <a:pt x="394" y="570"/>
                  </a:lnTo>
                  <a:lnTo>
                    <a:pt x="412" y="616"/>
                  </a:lnTo>
                  <a:lnTo>
                    <a:pt x="430" y="664"/>
                  </a:lnTo>
                  <a:lnTo>
                    <a:pt x="430" y="664"/>
                  </a:lnTo>
                  <a:lnTo>
                    <a:pt x="410" y="674"/>
                  </a:lnTo>
                  <a:lnTo>
                    <a:pt x="388" y="680"/>
                  </a:lnTo>
                  <a:lnTo>
                    <a:pt x="366" y="684"/>
                  </a:lnTo>
                  <a:lnTo>
                    <a:pt x="344" y="686"/>
                  </a:lnTo>
                  <a:lnTo>
                    <a:pt x="344" y="686"/>
                  </a:lnTo>
                  <a:lnTo>
                    <a:pt x="312" y="684"/>
                  </a:lnTo>
                  <a:lnTo>
                    <a:pt x="284" y="678"/>
                  </a:lnTo>
                  <a:lnTo>
                    <a:pt x="256" y="668"/>
                  </a:lnTo>
                  <a:lnTo>
                    <a:pt x="228" y="654"/>
                  </a:lnTo>
                  <a:lnTo>
                    <a:pt x="202" y="638"/>
                  </a:lnTo>
                  <a:lnTo>
                    <a:pt x="178" y="618"/>
                  </a:lnTo>
                  <a:lnTo>
                    <a:pt x="156" y="596"/>
                  </a:lnTo>
                  <a:lnTo>
                    <a:pt x="134" y="570"/>
                  </a:lnTo>
                  <a:lnTo>
                    <a:pt x="134" y="570"/>
                  </a:lnTo>
                  <a:lnTo>
                    <a:pt x="120" y="550"/>
                  </a:lnTo>
                  <a:lnTo>
                    <a:pt x="108" y="528"/>
                  </a:lnTo>
                  <a:lnTo>
                    <a:pt x="96" y="506"/>
                  </a:lnTo>
                  <a:lnTo>
                    <a:pt x="86" y="484"/>
                  </a:lnTo>
                  <a:lnTo>
                    <a:pt x="76" y="460"/>
                  </a:lnTo>
                  <a:lnTo>
                    <a:pt x="68" y="436"/>
                  </a:lnTo>
                  <a:lnTo>
                    <a:pt x="54" y="386"/>
                  </a:lnTo>
                  <a:lnTo>
                    <a:pt x="44" y="334"/>
                  </a:lnTo>
                  <a:lnTo>
                    <a:pt x="36" y="278"/>
                  </a:lnTo>
                  <a:lnTo>
                    <a:pt x="32" y="220"/>
                  </a:lnTo>
                  <a:lnTo>
                    <a:pt x="28" y="160"/>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85" name="Freeform 116"/>
            <p:cNvSpPr/>
            <p:nvPr/>
          </p:nvSpPr>
          <p:spPr bwMode="auto">
            <a:xfrm>
              <a:off x="7900988" y="328613"/>
              <a:ext cx="885825" cy="1089025"/>
            </a:xfrm>
            <a:custGeom>
              <a:avLst/>
              <a:gdLst>
                <a:gd name="T0" fmla="*/ 28 w 558"/>
                <a:gd name="T1" fmla="*/ 160 h 686"/>
                <a:gd name="T2" fmla="*/ 22 w 558"/>
                <a:gd name="T3" fmla="*/ 88 h 686"/>
                <a:gd name="T4" fmla="*/ 12 w 558"/>
                <a:gd name="T5" fmla="*/ 38 h 686"/>
                <a:gd name="T6" fmla="*/ 0 w 558"/>
                <a:gd name="T7" fmla="*/ 0 h 686"/>
                <a:gd name="T8" fmla="*/ 38 w 558"/>
                <a:gd name="T9" fmla="*/ 8 h 686"/>
                <a:gd name="T10" fmla="*/ 116 w 558"/>
                <a:gd name="T11" fmla="*/ 34 h 686"/>
                <a:gd name="T12" fmla="*/ 194 w 558"/>
                <a:gd name="T13" fmla="*/ 64 h 686"/>
                <a:gd name="T14" fmla="*/ 268 w 558"/>
                <a:gd name="T15" fmla="*/ 100 h 686"/>
                <a:gd name="T16" fmla="*/ 340 w 558"/>
                <a:gd name="T17" fmla="*/ 142 h 686"/>
                <a:gd name="T18" fmla="*/ 404 w 558"/>
                <a:gd name="T19" fmla="*/ 192 h 686"/>
                <a:gd name="T20" fmla="*/ 460 w 558"/>
                <a:gd name="T21" fmla="*/ 246 h 686"/>
                <a:gd name="T22" fmla="*/ 506 w 558"/>
                <a:gd name="T23" fmla="*/ 306 h 686"/>
                <a:gd name="T24" fmla="*/ 526 w 558"/>
                <a:gd name="T25" fmla="*/ 338 h 686"/>
                <a:gd name="T26" fmla="*/ 546 w 558"/>
                <a:gd name="T27" fmla="*/ 390 h 686"/>
                <a:gd name="T28" fmla="*/ 556 w 558"/>
                <a:gd name="T29" fmla="*/ 438 h 686"/>
                <a:gd name="T30" fmla="*/ 558 w 558"/>
                <a:gd name="T31" fmla="*/ 482 h 686"/>
                <a:gd name="T32" fmla="*/ 552 w 558"/>
                <a:gd name="T33" fmla="*/ 524 h 686"/>
                <a:gd name="T34" fmla="*/ 548 w 558"/>
                <a:gd name="T35" fmla="*/ 538 h 686"/>
                <a:gd name="T36" fmla="*/ 536 w 558"/>
                <a:gd name="T37" fmla="*/ 564 h 686"/>
                <a:gd name="T38" fmla="*/ 510 w 558"/>
                <a:gd name="T39" fmla="*/ 604 h 686"/>
                <a:gd name="T40" fmla="*/ 486 w 558"/>
                <a:gd name="T41" fmla="*/ 626 h 686"/>
                <a:gd name="T42" fmla="*/ 454 w 558"/>
                <a:gd name="T43" fmla="*/ 554 h 686"/>
                <a:gd name="T44" fmla="*/ 390 w 558"/>
                <a:gd name="T45" fmla="*/ 448 h 686"/>
                <a:gd name="T46" fmla="*/ 322 w 558"/>
                <a:gd name="T47" fmla="*/ 350 h 686"/>
                <a:gd name="T48" fmla="*/ 264 w 558"/>
                <a:gd name="T49" fmla="*/ 280 h 686"/>
                <a:gd name="T50" fmla="*/ 198 w 558"/>
                <a:gd name="T51" fmla="*/ 206 h 686"/>
                <a:gd name="T52" fmla="*/ 160 w 558"/>
                <a:gd name="T53" fmla="*/ 170 h 686"/>
                <a:gd name="T54" fmla="*/ 222 w 558"/>
                <a:gd name="T55" fmla="*/ 258 h 686"/>
                <a:gd name="T56" fmla="*/ 306 w 558"/>
                <a:gd name="T57" fmla="*/ 394 h 686"/>
                <a:gd name="T58" fmla="*/ 352 w 558"/>
                <a:gd name="T59" fmla="*/ 478 h 686"/>
                <a:gd name="T60" fmla="*/ 394 w 558"/>
                <a:gd name="T61" fmla="*/ 570 h 686"/>
                <a:gd name="T62" fmla="*/ 430 w 558"/>
                <a:gd name="T63" fmla="*/ 664 h 686"/>
                <a:gd name="T64" fmla="*/ 410 w 558"/>
                <a:gd name="T65" fmla="*/ 674 h 686"/>
                <a:gd name="T66" fmla="*/ 366 w 558"/>
                <a:gd name="T67" fmla="*/ 684 h 686"/>
                <a:gd name="T68" fmla="*/ 344 w 558"/>
                <a:gd name="T69" fmla="*/ 686 h 686"/>
                <a:gd name="T70" fmla="*/ 284 w 558"/>
                <a:gd name="T71" fmla="*/ 678 h 686"/>
                <a:gd name="T72" fmla="*/ 228 w 558"/>
                <a:gd name="T73" fmla="*/ 654 h 686"/>
                <a:gd name="T74" fmla="*/ 178 w 558"/>
                <a:gd name="T75" fmla="*/ 618 h 686"/>
                <a:gd name="T76" fmla="*/ 134 w 558"/>
                <a:gd name="T77" fmla="*/ 570 h 686"/>
                <a:gd name="T78" fmla="*/ 120 w 558"/>
                <a:gd name="T79" fmla="*/ 550 h 686"/>
                <a:gd name="T80" fmla="*/ 96 w 558"/>
                <a:gd name="T81" fmla="*/ 506 h 686"/>
                <a:gd name="T82" fmla="*/ 76 w 558"/>
                <a:gd name="T83" fmla="*/ 460 h 686"/>
                <a:gd name="T84" fmla="*/ 54 w 558"/>
                <a:gd name="T85" fmla="*/ 386 h 686"/>
                <a:gd name="T86" fmla="*/ 36 w 558"/>
                <a:gd name="T87" fmla="*/ 278 h 686"/>
                <a:gd name="T88" fmla="*/ 28 w 558"/>
                <a:gd name="T89" fmla="*/ 160 h 6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58" h="686">
                  <a:moveTo>
                    <a:pt x="28" y="160"/>
                  </a:moveTo>
                  <a:lnTo>
                    <a:pt x="28" y="160"/>
                  </a:lnTo>
                  <a:lnTo>
                    <a:pt x="26" y="122"/>
                  </a:lnTo>
                  <a:lnTo>
                    <a:pt x="22" y="88"/>
                  </a:lnTo>
                  <a:lnTo>
                    <a:pt x="18" y="62"/>
                  </a:lnTo>
                  <a:lnTo>
                    <a:pt x="12" y="38"/>
                  </a:lnTo>
                  <a:lnTo>
                    <a:pt x="4" y="10"/>
                  </a:lnTo>
                  <a:lnTo>
                    <a:pt x="0" y="0"/>
                  </a:lnTo>
                  <a:lnTo>
                    <a:pt x="0" y="0"/>
                  </a:lnTo>
                  <a:lnTo>
                    <a:pt x="38" y="8"/>
                  </a:lnTo>
                  <a:lnTo>
                    <a:pt x="76" y="20"/>
                  </a:lnTo>
                  <a:lnTo>
                    <a:pt x="116" y="34"/>
                  </a:lnTo>
                  <a:lnTo>
                    <a:pt x="154" y="48"/>
                  </a:lnTo>
                  <a:lnTo>
                    <a:pt x="194" y="64"/>
                  </a:lnTo>
                  <a:lnTo>
                    <a:pt x="232" y="82"/>
                  </a:lnTo>
                  <a:lnTo>
                    <a:pt x="268" y="100"/>
                  </a:lnTo>
                  <a:lnTo>
                    <a:pt x="304" y="120"/>
                  </a:lnTo>
                  <a:lnTo>
                    <a:pt x="340" y="142"/>
                  </a:lnTo>
                  <a:lnTo>
                    <a:pt x="374" y="166"/>
                  </a:lnTo>
                  <a:lnTo>
                    <a:pt x="404" y="192"/>
                  </a:lnTo>
                  <a:lnTo>
                    <a:pt x="434" y="218"/>
                  </a:lnTo>
                  <a:lnTo>
                    <a:pt x="460" y="246"/>
                  </a:lnTo>
                  <a:lnTo>
                    <a:pt x="486" y="276"/>
                  </a:lnTo>
                  <a:lnTo>
                    <a:pt x="506" y="306"/>
                  </a:lnTo>
                  <a:lnTo>
                    <a:pt x="526" y="338"/>
                  </a:lnTo>
                  <a:lnTo>
                    <a:pt x="526" y="338"/>
                  </a:lnTo>
                  <a:lnTo>
                    <a:pt x="536" y="364"/>
                  </a:lnTo>
                  <a:lnTo>
                    <a:pt x="546" y="390"/>
                  </a:lnTo>
                  <a:lnTo>
                    <a:pt x="552" y="414"/>
                  </a:lnTo>
                  <a:lnTo>
                    <a:pt x="556" y="438"/>
                  </a:lnTo>
                  <a:lnTo>
                    <a:pt x="558" y="460"/>
                  </a:lnTo>
                  <a:lnTo>
                    <a:pt x="558" y="482"/>
                  </a:lnTo>
                  <a:lnTo>
                    <a:pt x="556" y="504"/>
                  </a:lnTo>
                  <a:lnTo>
                    <a:pt x="552" y="524"/>
                  </a:lnTo>
                  <a:lnTo>
                    <a:pt x="552" y="524"/>
                  </a:lnTo>
                  <a:lnTo>
                    <a:pt x="548" y="538"/>
                  </a:lnTo>
                  <a:lnTo>
                    <a:pt x="542" y="552"/>
                  </a:lnTo>
                  <a:lnTo>
                    <a:pt x="536" y="564"/>
                  </a:lnTo>
                  <a:lnTo>
                    <a:pt x="528" y="578"/>
                  </a:lnTo>
                  <a:lnTo>
                    <a:pt x="510" y="604"/>
                  </a:lnTo>
                  <a:lnTo>
                    <a:pt x="486" y="626"/>
                  </a:lnTo>
                  <a:lnTo>
                    <a:pt x="486" y="626"/>
                  </a:lnTo>
                  <a:lnTo>
                    <a:pt x="474" y="596"/>
                  </a:lnTo>
                  <a:lnTo>
                    <a:pt x="454" y="554"/>
                  </a:lnTo>
                  <a:lnTo>
                    <a:pt x="426" y="504"/>
                  </a:lnTo>
                  <a:lnTo>
                    <a:pt x="390" y="448"/>
                  </a:lnTo>
                  <a:lnTo>
                    <a:pt x="348" y="384"/>
                  </a:lnTo>
                  <a:lnTo>
                    <a:pt x="322" y="350"/>
                  </a:lnTo>
                  <a:lnTo>
                    <a:pt x="294" y="316"/>
                  </a:lnTo>
                  <a:lnTo>
                    <a:pt x="264" y="280"/>
                  </a:lnTo>
                  <a:lnTo>
                    <a:pt x="232" y="244"/>
                  </a:lnTo>
                  <a:lnTo>
                    <a:pt x="198" y="206"/>
                  </a:lnTo>
                  <a:lnTo>
                    <a:pt x="160" y="170"/>
                  </a:lnTo>
                  <a:lnTo>
                    <a:pt x="160" y="170"/>
                  </a:lnTo>
                  <a:lnTo>
                    <a:pt x="190" y="210"/>
                  </a:lnTo>
                  <a:lnTo>
                    <a:pt x="222" y="258"/>
                  </a:lnTo>
                  <a:lnTo>
                    <a:pt x="262" y="320"/>
                  </a:lnTo>
                  <a:lnTo>
                    <a:pt x="306" y="394"/>
                  </a:lnTo>
                  <a:lnTo>
                    <a:pt x="330" y="436"/>
                  </a:lnTo>
                  <a:lnTo>
                    <a:pt x="352" y="478"/>
                  </a:lnTo>
                  <a:lnTo>
                    <a:pt x="374" y="524"/>
                  </a:lnTo>
                  <a:lnTo>
                    <a:pt x="394" y="570"/>
                  </a:lnTo>
                  <a:lnTo>
                    <a:pt x="412" y="616"/>
                  </a:lnTo>
                  <a:lnTo>
                    <a:pt x="430" y="664"/>
                  </a:lnTo>
                  <a:lnTo>
                    <a:pt x="430" y="664"/>
                  </a:lnTo>
                  <a:lnTo>
                    <a:pt x="410" y="674"/>
                  </a:lnTo>
                  <a:lnTo>
                    <a:pt x="388" y="680"/>
                  </a:lnTo>
                  <a:lnTo>
                    <a:pt x="366" y="684"/>
                  </a:lnTo>
                  <a:lnTo>
                    <a:pt x="344" y="686"/>
                  </a:lnTo>
                  <a:lnTo>
                    <a:pt x="344" y="686"/>
                  </a:lnTo>
                  <a:lnTo>
                    <a:pt x="312" y="684"/>
                  </a:lnTo>
                  <a:lnTo>
                    <a:pt x="284" y="678"/>
                  </a:lnTo>
                  <a:lnTo>
                    <a:pt x="256" y="668"/>
                  </a:lnTo>
                  <a:lnTo>
                    <a:pt x="228" y="654"/>
                  </a:lnTo>
                  <a:lnTo>
                    <a:pt x="202" y="638"/>
                  </a:lnTo>
                  <a:lnTo>
                    <a:pt x="178" y="618"/>
                  </a:lnTo>
                  <a:lnTo>
                    <a:pt x="156" y="596"/>
                  </a:lnTo>
                  <a:lnTo>
                    <a:pt x="134" y="570"/>
                  </a:lnTo>
                  <a:lnTo>
                    <a:pt x="134" y="570"/>
                  </a:lnTo>
                  <a:lnTo>
                    <a:pt x="120" y="550"/>
                  </a:lnTo>
                  <a:lnTo>
                    <a:pt x="108" y="528"/>
                  </a:lnTo>
                  <a:lnTo>
                    <a:pt x="96" y="506"/>
                  </a:lnTo>
                  <a:lnTo>
                    <a:pt x="86" y="484"/>
                  </a:lnTo>
                  <a:lnTo>
                    <a:pt x="76" y="460"/>
                  </a:lnTo>
                  <a:lnTo>
                    <a:pt x="68" y="436"/>
                  </a:lnTo>
                  <a:lnTo>
                    <a:pt x="54" y="386"/>
                  </a:lnTo>
                  <a:lnTo>
                    <a:pt x="44" y="334"/>
                  </a:lnTo>
                  <a:lnTo>
                    <a:pt x="36" y="278"/>
                  </a:lnTo>
                  <a:lnTo>
                    <a:pt x="32" y="220"/>
                  </a:lnTo>
                  <a:lnTo>
                    <a:pt x="28" y="160"/>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86" name="Freeform 117"/>
            <p:cNvSpPr/>
            <p:nvPr/>
          </p:nvSpPr>
          <p:spPr bwMode="auto">
            <a:xfrm>
              <a:off x="6910388" y="2214563"/>
              <a:ext cx="1289050" cy="790575"/>
            </a:xfrm>
            <a:custGeom>
              <a:avLst/>
              <a:gdLst>
                <a:gd name="T0" fmla="*/ 128 w 812"/>
                <a:gd name="T1" fmla="*/ 220 h 498"/>
                <a:gd name="T2" fmla="*/ 78 w 812"/>
                <a:gd name="T3" fmla="*/ 166 h 498"/>
                <a:gd name="T4" fmla="*/ 38 w 812"/>
                <a:gd name="T5" fmla="*/ 132 h 498"/>
                <a:gd name="T6" fmla="*/ 0 w 812"/>
                <a:gd name="T7" fmla="*/ 108 h 498"/>
                <a:gd name="T8" fmla="*/ 38 w 812"/>
                <a:gd name="T9" fmla="*/ 90 h 498"/>
                <a:gd name="T10" fmla="*/ 118 w 812"/>
                <a:gd name="T11" fmla="*/ 60 h 498"/>
                <a:gd name="T12" fmla="*/ 202 w 812"/>
                <a:gd name="T13" fmla="*/ 34 h 498"/>
                <a:gd name="T14" fmla="*/ 286 w 812"/>
                <a:gd name="T15" fmla="*/ 14 h 498"/>
                <a:gd name="T16" fmla="*/ 372 w 812"/>
                <a:gd name="T17" fmla="*/ 4 h 498"/>
                <a:gd name="T18" fmla="*/ 456 w 812"/>
                <a:gd name="T19" fmla="*/ 0 h 498"/>
                <a:gd name="T20" fmla="*/ 538 w 812"/>
                <a:gd name="T21" fmla="*/ 8 h 498"/>
                <a:gd name="T22" fmla="*/ 616 w 812"/>
                <a:gd name="T23" fmla="*/ 28 h 498"/>
                <a:gd name="T24" fmla="*/ 652 w 812"/>
                <a:gd name="T25" fmla="*/ 44 h 498"/>
                <a:gd name="T26" fmla="*/ 700 w 812"/>
                <a:gd name="T27" fmla="*/ 72 h 498"/>
                <a:gd name="T28" fmla="*/ 740 w 812"/>
                <a:gd name="T29" fmla="*/ 104 h 498"/>
                <a:gd name="T30" fmla="*/ 772 w 812"/>
                <a:gd name="T31" fmla="*/ 140 h 498"/>
                <a:gd name="T32" fmla="*/ 794 w 812"/>
                <a:gd name="T33" fmla="*/ 178 h 498"/>
                <a:gd name="T34" fmla="*/ 800 w 812"/>
                <a:gd name="T35" fmla="*/ 190 h 498"/>
                <a:gd name="T36" fmla="*/ 808 w 812"/>
                <a:gd name="T37" fmla="*/ 220 h 498"/>
                <a:gd name="T38" fmla="*/ 812 w 812"/>
                <a:gd name="T39" fmla="*/ 270 h 498"/>
                <a:gd name="T40" fmla="*/ 808 w 812"/>
                <a:gd name="T41" fmla="*/ 304 h 498"/>
                <a:gd name="T42" fmla="*/ 732 w 812"/>
                <a:gd name="T43" fmla="*/ 266 h 498"/>
                <a:gd name="T44" fmla="*/ 612 w 812"/>
                <a:gd name="T45" fmla="*/ 220 h 498"/>
                <a:gd name="T46" fmla="*/ 492 w 812"/>
                <a:gd name="T47" fmla="*/ 184 h 498"/>
                <a:gd name="T48" fmla="*/ 400 w 812"/>
                <a:gd name="T49" fmla="*/ 164 h 498"/>
                <a:gd name="T50" fmla="*/ 298 w 812"/>
                <a:gd name="T51" fmla="*/ 148 h 498"/>
                <a:gd name="T52" fmla="*/ 242 w 812"/>
                <a:gd name="T53" fmla="*/ 142 h 498"/>
                <a:gd name="T54" fmla="*/ 352 w 812"/>
                <a:gd name="T55" fmla="*/ 174 h 498"/>
                <a:gd name="T56" fmla="*/ 508 w 812"/>
                <a:gd name="T57" fmla="*/ 232 h 498"/>
                <a:gd name="T58" fmla="*/ 600 w 812"/>
                <a:gd name="T59" fmla="*/ 270 h 498"/>
                <a:gd name="T60" fmla="*/ 694 w 812"/>
                <a:gd name="T61" fmla="*/ 318 h 498"/>
                <a:gd name="T62" fmla="*/ 786 w 812"/>
                <a:gd name="T63" fmla="*/ 372 h 498"/>
                <a:gd name="T64" fmla="*/ 774 w 812"/>
                <a:gd name="T65" fmla="*/ 392 h 498"/>
                <a:gd name="T66" fmla="*/ 746 w 812"/>
                <a:gd name="T67" fmla="*/ 430 h 498"/>
                <a:gd name="T68" fmla="*/ 728 w 812"/>
                <a:gd name="T69" fmla="*/ 446 h 498"/>
                <a:gd name="T70" fmla="*/ 674 w 812"/>
                <a:gd name="T71" fmla="*/ 478 h 498"/>
                <a:gd name="T72" fmla="*/ 614 w 812"/>
                <a:gd name="T73" fmla="*/ 494 h 498"/>
                <a:gd name="T74" fmla="*/ 550 w 812"/>
                <a:gd name="T75" fmla="*/ 498 h 498"/>
                <a:gd name="T76" fmla="*/ 482 w 812"/>
                <a:gd name="T77" fmla="*/ 486 h 498"/>
                <a:gd name="T78" fmla="*/ 458 w 812"/>
                <a:gd name="T79" fmla="*/ 480 h 498"/>
                <a:gd name="T80" fmla="*/ 410 w 812"/>
                <a:gd name="T81" fmla="*/ 460 h 498"/>
                <a:gd name="T82" fmla="*/ 364 w 812"/>
                <a:gd name="T83" fmla="*/ 436 h 498"/>
                <a:gd name="T84" fmla="*/ 296 w 812"/>
                <a:gd name="T85" fmla="*/ 390 h 498"/>
                <a:gd name="T86" fmla="*/ 212 w 812"/>
                <a:gd name="T87" fmla="*/ 312 h 498"/>
                <a:gd name="T88" fmla="*/ 128 w 812"/>
                <a:gd name="T89" fmla="*/ 220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12" h="498">
                  <a:moveTo>
                    <a:pt x="128" y="220"/>
                  </a:moveTo>
                  <a:lnTo>
                    <a:pt x="128" y="220"/>
                  </a:lnTo>
                  <a:lnTo>
                    <a:pt x="102" y="190"/>
                  </a:lnTo>
                  <a:lnTo>
                    <a:pt x="78" y="166"/>
                  </a:lnTo>
                  <a:lnTo>
                    <a:pt x="56" y="146"/>
                  </a:lnTo>
                  <a:lnTo>
                    <a:pt x="38" y="132"/>
                  </a:lnTo>
                  <a:lnTo>
                    <a:pt x="10" y="112"/>
                  </a:lnTo>
                  <a:lnTo>
                    <a:pt x="0" y="108"/>
                  </a:lnTo>
                  <a:lnTo>
                    <a:pt x="0" y="108"/>
                  </a:lnTo>
                  <a:lnTo>
                    <a:pt x="38" y="90"/>
                  </a:lnTo>
                  <a:lnTo>
                    <a:pt x="78" y="74"/>
                  </a:lnTo>
                  <a:lnTo>
                    <a:pt x="118" y="60"/>
                  </a:lnTo>
                  <a:lnTo>
                    <a:pt x="160" y="46"/>
                  </a:lnTo>
                  <a:lnTo>
                    <a:pt x="202" y="34"/>
                  </a:lnTo>
                  <a:lnTo>
                    <a:pt x="244" y="24"/>
                  </a:lnTo>
                  <a:lnTo>
                    <a:pt x="286" y="14"/>
                  </a:lnTo>
                  <a:lnTo>
                    <a:pt x="330" y="8"/>
                  </a:lnTo>
                  <a:lnTo>
                    <a:pt x="372" y="4"/>
                  </a:lnTo>
                  <a:lnTo>
                    <a:pt x="414" y="0"/>
                  </a:lnTo>
                  <a:lnTo>
                    <a:pt x="456" y="0"/>
                  </a:lnTo>
                  <a:lnTo>
                    <a:pt x="498" y="4"/>
                  </a:lnTo>
                  <a:lnTo>
                    <a:pt x="538" y="8"/>
                  </a:lnTo>
                  <a:lnTo>
                    <a:pt x="578" y="18"/>
                  </a:lnTo>
                  <a:lnTo>
                    <a:pt x="616" y="28"/>
                  </a:lnTo>
                  <a:lnTo>
                    <a:pt x="652" y="44"/>
                  </a:lnTo>
                  <a:lnTo>
                    <a:pt x="652" y="44"/>
                  </a:lnTo>
                  <a:lnTo>
                    <a:pt x="678" y="56"/>
                  </a:lnTo>
                  <a:lnTo>
                    <a:pt x="700" y="72"/>
                  </a:lnTo>
                  <a:lnTo>
                    <a:pt x="722" y="86"/>
                  </a:lnTo>
                  <a:lnTo>
                    <a:pt x="740" y="104"/>
                  </a:lnTo>
                  <a:lnTo>
                    <a:pt x="756" y="122"/>
                  </a:lnTo>
                  <a:lnTo>
                    <a:pt x="772" y="140"/>
                  </a:lnTo>
                  <a:lnTo>
                    <a:pt x="784" y="158"/>
                  </a:lnTo>
                  <a:lnTo>
                    <a:pt x="794" y="178"/>
                  </a:lnTo>
                  <a:lnTo>
                    <a:pt x="794" y="178"/>
                  </a:lnTo>
                  <a:lnTo>
                    <a:pt x="800" y="190"/>
                  </a:lnTo>
                  <a:lnTo>
                    <a:pt x="804" y="206"/>
                  </a:lnTo>
                  <a:lnTo>
                    <a:pt x="808" y="220"/>
                  </a:lnTo>
                  <a:lnTo>
                    <a:pt x="810" y="236"/>
                  </a:lnTo>
                  <a:lnTo>
                    <a:pt x="812" y="270"/>
                  </a:lnTo>
                  <a:lnTo>
                    <a:pt x="808" y="304"/>
                  </a:lnTo>
                  <a:lnTo>
                    <a:pt x="808" y="304"/>
                  </a:lnTo>
                  <a:lnTo>
                    <a:pt x="776" y="288"/>
                  </a:lnTo>
                  <a:lnTo>
                    <a:pt x="732" y="266"/>
                  </a:lnTo>
                  <a:lnTo>
                    <a:pt x="678" y="244"/>
                  </a:lnTo>
                  <a:lnTo>
                    <a:pt x="612" y="220"/>
                  </a:lnTo>
                  <a:lnTo>
                    <a:pt x="536" y="196"/>
                  </a:lnTo>
                  <a:lnTo>
                    <a:pt x="492" y="184"/>
                  </a:lnTo>
                  <a:lnTo>
                    <a:pt x="448" y="174"/>
                  </a:lnTo>
                  <a:lnTo>
                    <a:pt x="400" y="164"/>
                  </a:lnTo>
                  <a:lnTo>
                    <a:pt x="350" y="156"/>
                  </a:lnTo>
                  <a:lnTo>
                    <a:pt x="298" y="148"/>
                  </a:lnTo>
                  <a:lnTo>
                    <a:pt x="242" y="142"/>
                  </a:lnTo>
                  <a:lnTo>
                    <a:pt x="242" y="142"/>
                  </a:lnTo>
                  <a:lnTo>
                    <a:pt x="294" y="156"/>
                  </a:lnTo>
                  <a:lnTo>
                    <a:pt x="352" y="174"/>
                  </a:lnTo>
                  <a:lnTo>
                    <a:pt x="424" y="200"/>
                  </a:lnTo>
                  <a:lnTo>
                    <a:pt x="508" y="232"/>
                  </a:lnTo>
                  <a:lnTo>
                    <a:pt x="554" y="250"/>
                  </a:lnTo>
                  <a:lnTo>
                    <a:pt x="600" y="270"/>
                  </a:lnTo>
                  <a:lnTo>
                    <a:pt x="648" y="292"/>
                  </a:lnTo>
                  <a:lnTo>
                    <a:pt x="694" y="318"/>
                  </a:lnTo>
                  <a:lnTo>
                    <a:pt x="740" y="344"/>
                  </a:lnTo>
                  <a:lnTo>
                    <a:pt x="786" y="372"/>
                  </a:lnTo>
                  <a:lnTo>
                    <a:pt x="786" y="372"/>
                  </a:lnTo>
                  <a:lnTo>
                    <a:pt x="774" y="392"/>
                  </a:lnTo>
                  <a:lnTo>
                    <a:pt x="762" y="412"/>
                  </a:lnTo>
                  <a:lnTo>
                    <a:pt x="746" y="430"/>
                  </a:lnTo>
                  <a:lnTo>
                    <a:pt x="728" y="446"/>
                  </a:lnTo>
                  <a:lnTo>
                    <a:pt x="728" y="446"/>
                  </a:lnTo>
                  <a:lnTo>
                    <a:pt x="702" y="464"/>
                  </a:lnTo>
                  <a:lnTo>
                    <a:pt x="674" y="478"/>
                  </a:lnTo>
                  <a:lnTo>
                    <a:pt x="644" y="488"/>
                  </a:lnTo>
                  <a:lnTo>
                    <a:pt x="614" y="494"/>
                  </a:lnTo>
                  <a:lnTo>
                    <a:pt x="582" y="498"/>
                  </a:lnTo>
                  <a:lnTo>
                    <a:pt x="550" y="498"/>
                  </a:lnTo>
                  <a:lnTo>
                    <a:pt x="516" y="494"/>
                  </a:lnTo>
                  <a:lnTo>
                    <a:pt x="482" y="486"/>
                  </a:lnTo>
                  <a:lnTo>
                    <a:pt x="482" y="486"/>
                  </a:lnTo>
                  <a:lnTo>
                    <a:pt x="458" y="480"/>
                  </a:lnTo>
                  <a:lnTo>
                    <a:pt x="434" y="470"/>
                  </a:lnTo>
                  <a:lnTo>
                    <a:pt x="410" y="460"/>
                  </a:lnTo>
                  <a:lnTo>
                    <a:pt x="386" y="448"/>
                  </a:lnTo>
                  <a:lnTo>
                    <a:pt x="364" y="436"/>
                  </a:lnTo>
                  <a:lnTo>
                    <a:pt x="340" y="422"/>
                  </a:lnTo>
                  <a:lnTo>
                    <a:pt x="296" y="390"/>
                  </a:lnTo>
                  <a:lnTo>
                    <a:pt x="254" y="352"/>
                  </a:lnTo>
                  <a:lnTo>
                    <a:pt x="212" y="312"/>
                  </a:lnTo>
                  <a:lnTo>
                    <a:pt x="170" y="266"/>
                  </a:lnTo>
                  <a:lnTo>
                    <a:pt x="128" y="220"/>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87" name="Freeform 118"/>
            <p:cNvSpPr/>
            <p:nvPr/>
          </p:nvSpPr>
          <p:spPr bwMode="auto">
            <a:xfrm>
              <a:off x="6910388" y="2214563"/>
              <a:ext cx="1289050" cy="790575"/>
            </a:xfrm>
            <a:custGeom>
              <a:avLst/>
              <a:gdLst>
                <a:gd name="T0" fmla="*/ 128 w 812"/>
                <a:gd name="T1" fmla="*/ 220 h 498"/>
                <a:gd name="T2" fmla="*/ 78 w 812"/>
                <a:gd name="T3" fmla="*/ 166 h 498"/>
                <a:gd name="T4" fmla="*/ 38 w 812"/>
                <a:gd name="T5" fmla="*/ 132 h 498"/>
                <a:gd name="T6" fmla="*/ 0 w 812"/>
                <a:gd name="T7" fmla="*/ 108 h 498"/>
                <a:gd name="T8" fmla="*/ 38 w 812"/>
                <a:gd name="T9" fmla="*/ 90 h 498"/>
                <a:gd name="T10" fmla="*/ 118 w 812"/>
                <a:gd name="T11" fmla="*/ 60 h 498"/>
                <a:gd name="T12" fmla="*/ 202 w 812"/>
                <a:gd name="T13" fmla="*/ 34 h 498"/>
                <a:gd name="T14" fmla="*/ 286 w 812"/>
                <a:gd name="T15" fmla="*/ 14 h 498"/>
                <a:gd name="T16" fmla="*/ 372 w 812"/>
                <a:gd name="T17" fmla="*/ 4 h 498"/>
                <a:gd name="T18" fmla="*/ 456 w 812"/>
                <a:gd name="T19" fmla="*/ 0 h 498"/>
                <a:gd name="T20" fmla="*/ 538 w 812"/>
                <a:gd name="T21" fmla="*/ 8 h 498"/>
                <a:gd name="T22" fmla="*/ 616 w 812"/>
                <a:gd name="T23" fmla="*/ 28 h 498"/>
                <a:gd name="T24" fmla="*/ 652 w 812"/>
                <a:gd name="T25" fmla="*/ 44 h 498"/>
                <a:gd name="T26" fmla="*/ 700 w 812"/>
                <a:gd name="T27" fmla="*/ 72 h 498"/>
                <a:gd name="T28" fmla="*/ 740 w 812"/>
                <a:gd name="T29" fmla="*/ 104 h 498"/>
                <a:gd name="T30" fmla="*/ 772 w 812"/>
                <a:gd name="T31" fmla="*/ 140 h 498"/>
                <a:gd name="T32" fmla="*/ 794 w 812"/>
                <a:gd name="T33" fmla="*/ 178 h 498"/>
                <a:gd name="T34" fmla="*/ 800 w 812"/>
                <a:gd name="T35" fmla="*/ 190 h 498"/>
                <a:gd name="T36" fmla="*/ 808 w 812"/>
                <a:gd name="T37" fmla="*/ 220 h 498"/>
                <a:gd name="T38" fmla="*/ 812 w 812"/>
                <a:gd name="T39" fmla="*/ 270 h 498"/>
                <a:gd name="T40" fmla="*/ 808 w 812"/>
                <a:gd name="T41" fmla="*/ 304 h 498"/>
                <a:gd name="T42" fmla="*/ 732 w 812"/>
                <a:gd name="T43" fmla="*/ 266 h 498"/>
                <a:gd name="T44" fmla="*/ 612 w 812"/>
                <a:gd name="T45" fmla="*/ 220 h 498"/>
                <a:gd name="T46" fmla="*/ 492 w 812"/>
                <a:gd name="T47" fmla="*/ 184 h 498"/>
                <a:gd name="T48" fmla="*/ 400 w 812"/>
                <a:gd name="T49" fmla="*/ 164 h 498"/>
                <a:gd name="T50" fmla="*/ 298 w 812"/>
                <a:gd name="T51" fmla="*/ 148 h 498"/>
                <a:gd name="T52" fmla="*/ 242 w 812"/>
                <a:gd name="T53" fmla="*/ 142 h 498"/>
                <a:gd name="T54" fmla="*/ 352 w 812"/>
                <a:gd name="T55" fmla="*/ 174 h 498"/>
                <a:gd name="T56" fmla="*/ 508 w 812"/>
                <a:gd name="T57" fmla="*/ 232 h 498"/>
                <a:gd name="T58" fmla="*/ 600 w 812"/>
                <a:gd name="T59" fmla="*/ 270 h 498"/>
                <a:gd name="T60" fmla="*/ 694 w 812"/>
                <a:gd name="T61" fmla="*/ 318 h 498"/>
                <a:gd name="T62" fmla="*/ 786 w 812"/>
                <a:gd name="T63" fmla="*/ 372 h 498"/>
                <a:gd name="T64" fmla="*/ 774 w 812"/>
                <a:gd name="T65" fmla="*/ 392 h 498"/>
                <a:gd name="T66" fmla="*/ 746 w 812"/>
                <a:gd name="T67" fmla="*/ 430 h 498"/>
                <a:gd name="T68" fmla="*/ 728 w 812"/>
                <a:gd name="T69" fmla="*/ 446 h 498"/>
                <a:gd name="T70" fmla="*/ 674 w 812"/>
                <a:gd name="T71" fmla="*/ 478 h 498"/>
                <a:gd name="T72" fmla="*/ 614 w 812"/>
                <a:gd name="T73" fmla="*/ 494 h 498"/>
                <a:gd name="T74" fmla="*/ 550 w 812"/>
                <a:gd name="T75" fmla="*/ 498 h 498"/>
                <a:gd name="T76" fmla="*/ 482 w 812"/>
                <a:gd name="T77" fmla="*/ 486 h 498"/>
                <a:gd name="T78" fmla="*/ 458 w 812"/>
                <a:gd name="T79" fmla="*/ 480 h 498"/>
                <a:gd name="T80" fmla="*/ 410 w 812"/>
                <a:gd name="T81" fmla="*/ 460 h 498"/>
                <a:gd name="T82" fmla="*/ 364 w 812"/>
                <a:gd name="T83" fmla="*/ 436 h 498"/>
                <a:gd name="T84" fmla="*/ 296 w 812"/>
                <a:gd name="T85" fmla="*/ 390 h 498"/>
                <a:gd name="T86" fmla="*/ 212 w 812"/>
                <a:gd name="T87" fmla="*/ 312 h 498"/>
                <a:gd name="T88" fmla="*/ 128 w 812"/>
                <a:gd name="T89" fmla="*/ 220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12" h="498">
                  <a:moveTo>
                    <a:pt x="128" y="220"/>
                  </a:moveTo>
                  <a:lnTo>
                    <a:pt x="128" y="220"/>
                  </a:lnTo>
                  <a:lnTo>
                    <a:pt x="102" y="190"/>
                  </a:lnTo>
                  <a:lnTo>
                    <a:pt x="78" y="166"/>
                  </a:lnTo>
                  <a:lnTo>
                    <a:pt x="56" y="146"/>
                  </a:lnTo>
                  <a:lnTo>
                    <a:pt x="38" y="132"/>
                  </a:lnTo>
                  <a:lnTo>
                    <a:pt x="10" y="112"/>
                  </a:lnTo>
                  <a:lnTo>
                    <a:pt x="0" y="108"/>
                  </a:lnTo>
                  <a:lnTo>
                    <a:pt x="0" y="108"/>
                  </a:lnTo>
                  <a:lnTo>
                    <a:pt x="38" y="90"/>
                  </a:lnTo>
                  <a:lnTo>
                    <a:pt x="78" y="74"/>
                  </a:lnTo>
                  <a:lnTo>
                    <a:pt x="118" y="60"/>
                  </a:lnTo>
                  <a:lnTo>
                    <a:pt x="160" y="46"/>
                  </a:lnTo>
                  <a:lnTo>
                    <a:pt x="202" y="34"/>
                  </a:lnTo>
                  <a:lnTo>
                    <a:pt x="244" y="24"/>
                  </a:lnTo>
                  <a:lnTo>
                    <a:pt x="286" y="14"/>
                  </a:lnTo>
                  <a:lnTo>
                    <a:pt x="330" y="8"/>
                  </a:lnTo>
                  <a:lnTo>
                    <a:pt x="372" y="4"/>
                  </a:lnTo>
                  <a:lnTo>
                    <a:pt x="414" y="0"/>
                  </a:lnTo>
                  <a:lnTo>
                    <a:pt x="456" y="0"/>
                  </a:lnTo>
                  <a:lnTo>
                    <a:pt x="498" y="4"/>
                  </a:lnTo>
                  <a:lnTo>
                    <a:pt x="538" y="8"/>
                  </a:lnTo>
                  <a:lnTo>
                    <a:pt x="578" y="18"/>
                  </a:lnTo>
                  <a:lnTo>
                    <a:pt x="616" y="28"/>
                  </a:lnTo>
                  <a:lnTo>
                    <a:pt x="652" y="44"/>
                  </a:lnTo>
                  <a:lnTo>
                    <a:pt x="652" y="44"/>
                  </a:lnTo>
                  <a:lnTo>
                    <a:pt x="678" y="56"/>
                  </a:lnTo>
                  <a:lnTo>
                    <a:pt x="700" y="72"/>
                  </a:lnTo>
                  <a:lnTo>
                    <a:pt x="722" y="86"/>
                  </a:lnTo>
                  <a:lnTo>
                    <a:pt x="740" y="104"/>
                  </a:lnTo>
                  <a:lnTo>
                    <a:pt x="756" y="122"/>
                  </a:lnTo>
                  <a:lnTo>
                    <a:pt x="772" y="140"/>
                  </a:lnTo>
                  <a:lnTo>
                    <a:pt x="784" y="158"/>
                  </a:lnTo>
                  <a:lnTo>
                    <a:pt x="794" y="178"/>
                  </a:lnTo>
                  <a:lnTo>
                    <a:pt x="794" y="178"/>
                  </a:lnTo>
                  <a:lnTo>
                    <a:pt x="800" y="190"/>
                  </a:lnTo>
                  <a:lnTo>
                    <a:pt x="804" y="206"/>
                  </a:lnTo>
                  <a:lnTo>
                    <a:pt x="808" y="220"/>
                  </a:lnTo>
                  <a:lnTo>
                    <a:pt x="810" y="236"/>
                  </a:lnTo>
                  <a:lnTo>
                    <a:pt x="812" y="270"/>
                  </a:lnTo>
                  <a:lnTo>
                    <a:pt x="808" y="304"/>
                  </a:lnTo>
                  <a:lnTo>
                    <a:pt x="808" y="304"/>
                  </a:lnTo>
                  <a:lnTo>
                    <a:pt x="776" y="288"/>
                  </a:lnTo>
                  <a:lnTo>
                    <a:pt x="732" y="266"/>
                  </a:lnTo>
                  <a:lnTo>
                    <a:pt x="678" y="244"/>
                  </a:lnTo>
                  <a:lnTo>
                    <a:pt x="612" y="220"/>
                  </a:lnTo>
                  <a:lnTo>
                    <a:pt x="536" y="196"/>
                  </a:lnTo>
                  <a:lnTo>
                    <a:pt x="492" y="184"/>
                  </a:lnTo>
                  <a:lnTo>
                    <a:pt x="448" y="174"/>
                  </a:lnTo>
                  <a:lnTo>
                    <a:pt x="400" y="164"/>
                  </a:lnTo>
                  <a:lnTo>
                    <a:pt x="350" y="156"/>
                  </a:lnTo>
                  <a:lnTo>
                    <a:pt x="298" y="148"/>
                  </a:lnTo>
                  <a:lnTo>
                    <a:pt x="242" y="142"/>
                  </a:lnTo>
                  <a:lnTo>
                    <a:pt x="242" y="142"/>
                  </a:lnTo>
                  <a:lnTo>
                    <a:pt x="294" y="156"/>
                  </a:lnTo>
                  <a:lnTo>
                    <a:pt x="352" y="174"/>
                  </a:lnTo>
                  <a:lnTo>
                    <a:pt x="424" y="200"/>
                  </a:lnTo>
                  <a:lnTo>
                    <a:pt x="508" y="232"/>
                  </a:lnTo>
                  <a:lnTo>
                    <a:pt x="554" y="250"/>
                  </a:lnTo>
                  <a:lnTo>
                    <a:pt x="600" y="270"/>
                  </a:lnTo>
                  <a:lnTo>
                    <a:pt x="648" y="292"/>
                  </a:lnTo>
                  <a:lnTo>
                    <a:pt x="694" y="318"/>
                  </a:lnTo>
                  <a:lnTo>
                    <a:pt x="740" y="344"/>
                  </a:lnTo>
                  <a:lnTo>
                    <a:pt x="786" y="372"/>
                  </a:lnTo>
                  <a:lnTo>
                    <a:pt x="786" y="372"/>
                  </a:lnTo>
                  <a:lnTo>
                    <a:pt x="774" y="392"/>
                  </a:lnTo>
                  <a:lnTo>
                    <a:pt x="762" y="412"/>
                  </a:lnTo>
                  <a:lnTo>
                    <a:pt x="746" y="430"/>
                  </a:lnTo>
                  <a:lnTo>
                    <a:pt x="728" y="446"/>
                  </a:lnTo>
                  <a:lnTo>
                    <a:pt x="728" y="446"/>
                  </a:lnTo>
                  <a:lnTo>
                    <a:pt x="702" y="464"/>
                  </a:lnTo>
                  <a:lnTo>
                    <a:pt x="674" y="478"/>
                  </a:lnTo>
                  <a:lnTo>
                    <a:pt x="644" y="488"/>
                  </a:lnTo>
                  <a:lnTo>
                    <a:pt x="614" y="494"/>
                  </a:lnTo>
                  <a:lnTo>
                    <a:pt x="582" y="498"/>
                  </a:lnTo>
                  <a:lnTo>
                    <a:pt x="550" y="498"/>
                  </a:lnTo>
                  <a:lnTo>
                    <a:pt x="516" y="494"/>
                  </a:lnTo>
                  <a:lnTo>
                    <a:pt x="482" y="486"/>
                  </a:lnTo>
                  <a:lnTo>
                    <a:pt x="482" y="486"/>
                  </a:lnTo>
                  <a:lnTo>
                    <a:pt x="458" y="480"/>
                  </a:lnTo>
                  <a:lnTo>
                    <a:pt x="434" y="470"/>
                  </a:lnTo>
                  <a:lnTo>
                    <a:pt x="410" y="460"/>
                  </a:lnTo>
                  <a:lnTo>
                    <a:pt x="386" y="448"/>
                  </a:lnTo>
                  <a:lnTo>
                    <a:pt x="364" y="436"/>
                  </a:lnTo>
                  <a:lnTo>
                    <a:pt x="340" y="422"/>
                  </a:lnTo>
                  <a:lnTo>
                    <a:pt x="296" y="390"/>
                  </a:lnTo>
                  <a:lnTo>
                    <a:pt x="254" y="352"/>
                  </a:lnTo>
                  <a:lnTo>
                    <a:pt x="212" y="312"/>
                  </a:lnTo>
                  <a:lnTo>
                    <a:pt x="170" y="266"/>
                  </a:lnTo>
                  <a:lnTo>
                    <a:pt x="128" y="220"/>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88" name="Freeform 119"/>
            <p:cNvSpPr/>
            <p:nvPr/>
          </p:nvSpPr>
          <p:spPr bwMode="auto">
            <a:xfrm>
              <a:off x="7135813" y="1509713"/>
              <a:ext cx="755650" cy="552450"/>
            </a:xfrm>
            <a:custGeom>
              <a:avLst/>
              <a:gdLst>
                <a:gd name="T0" fmla="*/ 60 w 476"/>
                <a:gd name="T1" fmla="*/ 100 h 348"/>
                <a:gd name="T2" fmla="*/ 38 w 476"/>
                <a:gd name="T3" fmla="*/ 60 h 348"/>
                <a:gd name="T4" fmla="*/ 6 w 476"/>
                <a:gd name="T5" fmla="*/ 16 h 348"/>
                <a:gd name="T6" fmla="*/ 0 w 476"/>
                <a:gd name="T7" fmla="*/ 12 h 348"/>
                <a:gd name="T8" fmla="*/ 108 w 476"/>
                <a:gd name="T9" fmla="*/ 0 h 348"/>
                <a:gd name="T10" fmla="*/ 190 w 476"/>
                <a:gd name="T11" fmla="*/ 2 h 348"/>
                <a:gd name="T12" fmla="*/ 244 w 476"/>
                <a:gd name="T13" fmla="*/ 8 h 348"/>
                <a:gd name="T14" fmla="*/ 296 w 476"/>
                <a:gd name="T15" fmla="*/ 20 h 348"/>
                <a:gd name="T16" fmla="*/ 344 w 476"/>
                <a:gd name="T17" fmla="*/ 38 h 348"/>
                <a:gd name="T18" fmla="*/ 388 w 476"/>
                <a:gd name="T19" fmla="*/ 62 h 348"/>
                <a:gd name="T20" fmla="*/ 408 w 476"/>
                <a:gd name="T21" fmla="*/ 78 h 348"/>
                <a:gd name="T22" fmla="*/ 434 w 476"/>
                <a:gd name="T23" fmla="*/ 102 h 348"/>
                <a:gd name="T24" fmla="*/ 454 w 476"/>
                <a:gd name="T25" fmla="*/ 128 h 348"/>
                <a:gd name="T26" fmla="*/ 466 w 476"/>
                <a:gd name="T27" fmla="*/ 156 h 348"/>
                <a:gd name="T28" fmla="*/ 474 w 476"/>
                <a:gd name="T29" fmla="*/ 182 h 348"/>
                <a:gd name="T30" fmla="*/ 474 w 476"/>
                <a:gd name="T31" fmla="*/ 222 h 348"/>
                <a:gd name="T32" fmla="*/ 462 w 476"/>
                <a:gd name="T33" fmla="*/ 262 h 348"/>
                <a:gd name="T34" fmla="*/ 446 w 476"/>
                <a:gd name="T35" fmla="*/ 246 h 348"/>
                <a:gd name="T36" fmla="*/ 392 w 476"/>
                <a:gd name="T37" fmla="*/ 204 h 348"/>
                <a:gd name="T38" fmla="*/ 314 w 476"/>
                <a:gd name="T39" fmla="*/ 152 h 348"/>
                <a:gd name="T40" fmla="*/ 206 w 476"/>
                <a:gd name="T41" fmla="*/ 98 h 348"/>
                <a:gd name="T42" fmla="*/ 142 w 476"/>
                <a:gd name="T43" fmla="*/ 72 h 348"/>
                <a:gd name="T44" fmla="*/ 204 w 476"/>
                <a:gd name="T45" fmla="*/ 110 h 348"/>
                <a:gd name="T46" fmla="*/ 292 w 476"/>
                <a:gd name="T47" fmla="*/ 170 h 348"/>
                <a:gd name="T48" fmla="*/ 390 w 476"/>
                <a:gd name="T49" fmla="*/ 252 h 348"/>
                <a:gd name="T50" fmla="*/ 438 w 476"/>
                <a:gd name="T51" fmla="*/ 300 h 348"/>
                <a:gd name="T52" fmla="*/ 428 w 476"/>
                <a:gd name="T53" fmla="*/ 310 h 348"/>
                <a:gd name="T54" fmla="*/ 404 w 476"/>
                <a:gd name="T55" fmla="*/ 328 h 348"/>
                <a:gd name="T56" fmla="*/ 390 w 476"/>
                <a:gd name="T57" fmla="*/ 336 h 348"/>
                <a:gd name="T58" fmla="*/ 352 w 476"/>
                <a:gd name="T59" fmla="*/ 346 h 348"/>
                <a:gd name="T60" fmla="*/ 314 w 476"/>
                <a:gd name="T61" fmla="*/ 348 h 348"/>
                <a:gd name="T62" fmla="*/ 274 w 476"/>
                <a:gd name="T63" fmla="*/ 338 h 348"/>
                <a:gd name="T64" fmla="*/ 234 w 476"/>
                <a:gd name="T65" fmla="*/ 322 h 348"/>
                <a:gd name="T66" fmla="*/ 206 w 476"/>
                <a:gd name="T67" fmla="*/ 304 h 348"/>
                <a:gd name="T68" fmla="*/ 158 w 476"/>
                <a:gd name="T69" fmla="*/ 258 h 348"/>
                <a:gd name="T70" fmla="*/ 116 w 476"/>
                <a:gd name="T71" fmla="*/ 202 h 348"/>
                <a:gd name="T72" fmla="*/ 78 w 476"/>
                <a:gd name="T73" fmla="*/ 13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76" h="348">
                  <a:moveTo>
                    <a:pt x="60" y="100"/>
                  </a:moveTo>
                  <a:lnTo>
                    <a:pt x="60" y="100"/>
                  </a:lnTo>
                  <a:lnTo>
                    <a:pt x="48" y="78"/>
                  </a:lnTo>
                  <a:lnTo>
                    <a:pt x="38" y="60"/>
                  </a:lnTo>
                  <a:lnTo>
                    <a:pt x="18" y="32"/>
                  </a:lnTo>
                  <a:lnTo>
                    <a:pt x="6" y="16"/>
                  </a:lnTo>
                  <a:lnTo>
                    <a:pt x="0" y="12"/>
                  </a:lnTo>
                  <a:lnTo>
                    <a:pt x="0" y="12"/>
                  </a:lnTo>
                  <a:lnTo>
                    <a:pt x="52" y="4"/>
                  </a:lnTo>
                  <a:lnTo>
                    <a:pt x="108" y="0"/>
                  </a:lnTo>
                  <a:lnTo>
                    <a:pt x="162" y="0"/>
                  </a:lnTo>
                  <a:lnTo>
                    <a:pt x="190" y="2"/>
                  </a:lnTo>
                  <a:lnTo>
                    <a:pt x="218" y="4"/>
                  </a:lnTo>
                  <a:lnTo>
                    <a:pt x="244" y="8"/>
                  </a:lnTo>
                  <a:lnTo>
                    <a:pt x="270" y="14"/>
                  </a:lnTo>
                  <a:lnTo>
                    <a:pt x="296" y="20"/>
                  </a:lnTo>
                  <a:lnTo>
                    <a:pt x="322" y="28"/>
                  </a:lnTo>
                  <a:lnTo>
                    <a:pt x="344" y="38"/>
                  </a:lnTo>
                  <a:lnTo>
                    <a:pt x="368" y="50"/>
                  </a:lnTo>
                  <a:lnTo>
                    <a:pt x="388" y="62"/>
                  </a:lnTo>
                  <a:lnTo>
                    <a:pt x="408" y="78"/>
                  </a:lnTo>
                  <a:lnTo>
                    <a:pt x="408" y="78"/>
                  </a:lnTo>
                  <a:lnTo>
                    <a:pt x="422" y="90"/>
                  </a:lnTo>
                  <a:lnTo>
                    <a:pt x="434" y="102"/>
                  </a:lnTo>
                  <a:lnTo>
                    <a:pt x="444" y="116"/>
                  </a:lnTo>
                  <a:lnTo>
                    <a:pt x="454" y="128"/>
                  </a:lnTo>
                  <a:lnTo>
                    <a:pt x="460" y="142"/>
                  </a:lnTo>
                  <a:lnTo>
                    <a:pt x="466" y="156"/>
                  </a:lnTo>
                  <a:lnTo>
                    <a:pt x="474" y="182"/>
                  </a:lnTo>
                  <a:lnTo>
                    <a:pt x="474" y="182"/>
                  </a:lnTo>
                  <a:lnTo>
                    <a:pt x="476" y="202"/>
                  </a:lnTo>
                  <a:lnTo>
                    <a:pt x="474" y="222"/>
                  </a:lnTo>
                  <a:lnTo>
                    <a:pt x="470" y="242"/>
                  </a:lnTo>
                  <a:lnTo>
                    <a:pt x="462" y="262"/>
                  </a:lnTo>
                  <a:lnTo>
                    <a:pt x="462" y="262"/>
                  </a:lnTo>
                  <a:lnTo>
                    <a:pt x="446" y="246"/>
                  </a:lnTo>
                  <a:lnTo>
                    <a:pt x="422" y="226"/>
                  </a:lnTo>
                  <a:lnTo>
                    <a:pt x="392" y="204"/>
                  </a:lnTo>
                  <a:lnTo>
                    <a:pt x="356" y="178"/>
                  </a:lnTo>
                  <a:lnTo>
                    <a:pt x="314" y="152"/>
                  </a:lnTo>
                  <a:lnTo>
                    <a:pt x="264" y="124"/>
                  </a:lnTo>
                  <a:lnTo>
                    <a:pt x="206" y="98"/>
                  </a:lnTo>
                  <a:lnTo>
                    <a:pt x="142" y="72"/>
                  </a:lnTo>
                  <a:lnTo>
                    <a:pt x="142" y="72"/>
                  </a:lnTo>
                  <a:lnTo>
                    <a:pt x="172" y="88"/>
                  </a:lnTo>
                  <a:lnTo>
                    <a:pt x="204" y="110"/>
                  </a:lnTo>
                  <a:lnTo>
                    <a:pt x="244" y="136"/>
                  </a:lnTo>
                  <a:lnTo>
                    <a:pt x="292" y="170"/>
                  </a:lnTo>
                  <a:lnTo>
                    <a:pt x="340" y="208"/>
                  </a:lnTo>
                  <a:lnTo>
                    <a:pt x="390" y="252"/>
                  </a:lnTo>
                  <a:lnTo>
                    <a:pt x="414" y="276"/>
                  </a:lnTo>
                  <a:lnTo>
                    <a:pt x="438" y="300"/>
                  </a:lnTo>
                  <a:lnTo>
                    <a:pt x="438" y="300"/>
                  </a:lnTo>
                  <a:lnTo>
                    <a:pt x="428" y="310"/>
                  </a:lnTo>
                  <a:lnTo>
                    <a:pt x="416" y="320"/>
                  </a:lnTo>
                  <a:lnTo>
                    <a:pt x="404" y="328"/>
                  </a:lnTo>
                  <a:lnTo>
                    <a:pt x="390" y="336"/>
                  </a:lnTo>
                  <a:lnTo>
                    <a:pt x="390" y="336"/>
                  </a:lnTo>
                  <a:lnTo>
                    <a:pt x="372" y="342"/>
                  </a:lnTo>
                  <a:lnTo>
                    <a:pt x="352" y="346"/>
                  </a:lnTo>
                  <a:lnTo>
                    <a:pt x="332" y="348"/>
                  </a:lnTo>
                  <a:lnTo>
                    <a:pt x="314" y="348"/>
                  </a:lnTo>
                  <a:lnTo>
                    <a:pt x="294" y="344"/>
                  </a:lnTo>
                  <a:lnTo>
                    <a:pt x="274" y="338"/>
                  </a:lnTo>
                  <a:lnTo>
                    <a:pt x="254" y="332"/>
                  </a:lnTo>
                  <a:lnTo>
                    <a:pt x="234" y="322"/>
                  </a:lnTo>
                  <a:lnTo>
                    <a:pt x="234" y="322"/>
                  </a:lnTo>
                  <a:lnTo>
                    <a:pt x="206" y="304"/>
                  </a:lnTo>
                  <a:lnTo>
                    <a:pt x="182" y="282"/>
                  </a:lnTo>
                  <a:lnTo>
                    <a:pt x="158" y="258"/>
                  </a:lnTo>
                  <a:lnTo>
                    <a:pt x="136" y="232"/>
                  </a:lnTo>
                  <a:lnTo>
                    <a:pt x="116" y="202"/>
                  </a:lnTo>
                  <a:lnTo>
                    <a:pt x="96" y="170"/>
                  </a:lnTo>
                  <a:lnTo>
                    <a:pt x="78" y="136"/>
                  </a:lnTo>
                  <a:lnTo>
                    <a:pt x="60" y="100"/>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89" name="Freeform 120"/>
            <p:cNvSpPr/>
            <p:nvPr/>
          </p:nvSpPr>
          <p:spPr bwMode="auto">
            <a:xfrm>
              <a:off x="7135813" y="1509713"/>
              <a:ext cx="755650" cy="552450"/>
            </a:xfrm>
            <a:custGeom>
              <a:avLst/>
              <a:gdLst>
                <a:gd name="T0" fmla="*/ 60 w 476"/>
                <a:gd name="T1" fmla="*/ 100 h 348"/>
                <a:gd name="T2" fmla="*/ 38 w 476"/>
                <a:gd name="T3" fmla="*/ 60 h 348"/>
                <a:gd name="T4" fmla="*/ 6 w 476"/>
                <a:gd name="T5" fmla="*/ 16 h 348"/>
                <a:gd name="T6" fmla="*/ 0 w 476"/>
                <a:gd name="T7" fmla="*/ 12 h 348"/>
                <a:gd name="T8" fmla="*/ 108 w 476"/>
                <a:gd name="T9" fmla="*/ 0 h 348"/>
                <a:gd name="T10" fmla="*/ 190 w 476"/>
                <a:gd name="T11" fmla="*/ 2 h 348"/>
                <a:gd name="T12" fmla="*/ 244 w 476"/>
                <a:gd name="T13" fmla="*/ 8 h 348"/>
                <a:gd name="T14" fmla="*/ 296 w 476"/>
                <a:gd name="T15" fmla="*/ 20 h 348"/>
                <a:gd name="T16" fmla="*/ 344 w 476"/>
                <a:gd name="T17" fmla="*/ 38 h 348"/>
                <a:gd name="T18" fmla="*/ 388 w 476"/>
                <a:gd name="T19" fmla="*/ 62 h 348"/>
                <a:gd name="T20" fmla="*/ 408 w 476"/>
                <a:gd name="T21" fmla="*/ 78 h 348"/>
                <a:gd name="T22" fmla="*/ 434 w 476"/>
                <a:gd name="T23" fmla="*/ 102 h 348"/>
                <a:gd name="T24" fmla="*/ 454 w 476"/>
                <a:gd name="T25" fmla="*/ 128 h 348"/>
                <a:gd name="T26" fmla="*/ 466 w 476"/>
                <a:gd name="T27" fmla="*/ 156 h 348"/>
                <a:gd name="T28" fmla="*/ 474 w 476"/>
                <a:gd name="T29" fmla="*/ 182 h 348"/>
                <a:gd name="T30" fmla="*/ 474 w 476"/>
                <a:gd name="T31" fmla="*/ 222 h 348"/>
                <a:gd name="T32" fmla="*/ 462 w 476"/>
                <a:gd name="T33" fmla="*/ 262 h 348"/>
                <a:gd name="T34" fmla="*/ 446 w 476"/>
                <a:gd name="T35" fmla="*/ 246 h 348"/>
                <a:gd name="T36" fmla="*/ 392 w 476"/>
                <a:gd name="T37" fmla="*/ 204 h 348"/>
                <a:gd name="T38" fmla="*/ 314 w 476"/>
                <a:gd name="T39" fmla="*/ 152 h 348"/>
                <a:gd name="T40" fmla="*/ 206 w 476"/>
                <a:gd name="T41" fmla="*/ 98 h 348"/>
                <a:gd name="T42" fmla="*/ 142 w 476"/>
                <a:gd name="T43" fmla="*/ 72 h 348"/>
                <a:gd name="T44" fmla="*/ 204 w 476"/>
                <a:gd name="T45" fmla="*/ 110 h 348"/>
                <a:gd name="T46" fmla="*/ 292 w 476"/>
                <a:gd name="T47" fmla="*/ 170 h 348"/>
                <a:gd name="T48" fmla="*/ 390 w 476"/>
                <a:gd name="T49" fmla="*/ 252 h 348"/>
                <a:gd name="T50" fmla="*/ 438 w 476"/>
                <a:gd name="T51" fmla="*/ 300 h 348"/>
                <a:gd name="T52" fmla="*/ 428 w 476"/>
                <a:gd name="T53" fmla="*/ 310 h 348"/>
                <a:gd name="T54" fmla="*/ 404 w 476"/>
                <a:gd name="T55" fmla="*/ 328 h 348"/>
                <a:gd name="T56" fmla="*/ 390 w 476"/>
                <a:gd name="T57" fmla="*/ 336 h 348"/>
                <a:gd name="T58" fmla="*/ 352 w 476"/>
                <a:gd name="T59" fmla="*/ 346 h 348"/>
                <a:gd name="T60" fmla="*/ 314 w 476"/>
                <a:gd name="T61" fmla="*/ 348 h 348"/>
                <a:gd name="T62" fmla="*/ 274 w 476"/>
                <a:gd name="T63" fmla="*/ 338 h 348"/>
                <a:gd name="T64" fmla="*/ 234 w 476"/>
                <a:gd name="T65" fmla="*/ 322 h 348"/>
                <a:gd name="T66" fmla="*/ 206 w 476"/>
                <a:gd name="T67" fmla="*/ 304 h 348"/>
                <a:gd name="T68" fmla="*/ 158 w 476"/>
                <a:gd name="T69" fmla="*/ 258 h 348"/>
                <a:gd name="T70" fmla="*/ 116 w 476"/>
                <a:gd name="T71" fmla="*/ 202 h 348"/>
                <a:gd name="T72" fmla="*/ 78 w 476"/>
                <a:gd name="T73" fmla="*/ 136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76" h="348">
                  <a:moveTo>
                    <a:pt x="60" y="100"/>
                  </a:moveTo>
                  <a:lnTo>
                    <a:pt x="60" y="100"/>
                  </a:lnTo>
                  <a:lnTo>
                    <a:pt x="48" y="78"/>
                  </a:lnTo>
                  <a:lnTo>
                    <a:pt x="38" y="60"/>
                  </a:lnTo>
                  <a:lnTo>
                    <a:pt x="18" y="32"/>
                  </a:lnTo>
                  <a:lnTo>
                    <a:pt x="6" y="16"/>
                  </a:lnTo>
                  <a:lnTo>
                    <a:pt x="0" y="12"/>
                  </a:lnTo>
                  <a:lnTo>
                    <a:pt x="0" y="12"/>
                  </a:lnTo>
                  <a:lnTo>
                    <a:pt x="52" y="4"/>
                  </a:lnTo>
                  <a:lnTo>
                    <a:pt x="108" y="0"/>
                  </a:lnTo>
                  <a:lnTo>
                    <a:pt x="162" y="0"/>
                  </a:lnTo>
                  <a:lnTo>
                    <a:pt x="190" y="2"/>
                  </a:lnTo>
                  <a:lnTo>
                    <a:pt x="218" y="4"/>
                  </a:lnTo>
                  <a:lnTo>
                    <a:pt x="244" y="8"/>
                  </a:lnTo>
                  <a:lnTo>
                    <a:pt x="270" y="14"/>
                  </a:lnTo>
                  <a:lnTo>
                    <a:pt x="296" y="20"/>
                  </a:lnTo>
                  <a:lnTo>
                    <a:pt x="322" y="28"/>
                  </a:lnTo>
                  <a:lnTo>
                    <a:pt x="344" y="38"/>
                  </a:lnTo>
                  <a:lnTo>
                    <a:pt x="368" y="50"/>
                  </a:lnTo>
                  <a:lnTo>
                    <a:pt x="388" y="62"/>
                  </a:lnTo>
                  <a:lnTo>
                    <a:pt x="408" y="78"/>
                  </a:lnTo>
                  <a:lnTo>
                    <a:pt x="408" y="78"/>
                  </a:lnTo>
                  <a:lnTo>
                    <a:pt x="422" y="90"/>
                  </a:lnTo>
                  <a:lnTo>
                    <a:pt x="434" y="102"/>
                  </a:lnTo>
                  <a:lnTo>
                    <a:pt x="444" y="116"/>
                  </a:lnTo>
                  <a:lnTo>
                    <a:pt x="454" y="128"/>
                  </a:lnTo>
                  <a:lnTo>
                    <a:pt x="460" y="142"/>
                  </a:lnTo>
                  <a:lnTo>
                    <a:pt x="466" y="156"/>
                  </a:lnTo>
                  <a:lnTo>
                    <a:pt x="474" y="182"/>
                  </a:lnTo>
                  <a:lnTo>
                    <a:pt x="474" y="182"/>
                  </a:lnTo>
                  <a:lnTo>
                    <a:pt x="476" y="202"/>
                  </a:lnTo>
                  <a:lnTo>
                    <a:pt x="474" y="222"/>
                  </a:lnTo>
                  <a:lnTo>
                    <a:pt x="470" y="242"/>
                  </a:lnTo>
                  <a:lnTo>
                    <a:pt x="462" y="262"/>
                  </a:lnTo>
                  <a:lnTo>
                    <a:pt x="462" y="262"/>
                  </a:lnTo>
                  <a:lnTo>
                    <a:pt x="446" y="246"/>
                  </a:lnTo>
                  <a:lnTo>
                    <a:pt x="422" y="226"/>
                  </a:lnTo>
                  <a:lnTo>
                    <a:pt x="392" y="204"/>
                  </a:lnTo>
                  <a:lnTo>
                    <a:pt x="356" y="178"/>
                  </a:lnTo>
                  <a:lnTo>
                    <a:pt x="314" y="152"/>
                  </a:lnTo>
                  <a:lnTo>
                    <a:pt x="264" y="124"/>
                  </a:lnTo>
                  <a:lnTo>
                    <a:pt x="206" y="98"/>
                  </a:lnTo>
                  <a:lnTo>
                    <a:pt x="142" y="72"/>
                  </a:lnTo>
                  <a:lnTo>
                    <a:pt x="142" y="72"/>
                  </a:lnTo>
                  <a:lnTo>
                    <a:pt x="172" y="88"/>
                  </a:lnTo>
                  <a:lnTo>
                    <a:pt x="204" y="110"/>
                  </a:lnTo>
                  <a:lnTo>
                    <a:pt x="244" y="136"/>
                  </a:lnTo>
                  <a:lnTo>
                    <a:pt x="292" y="170"/>
                  </a:lnTo>
                  <a:lnTo>
                    <a:pt x="340" y="208"/>
                  </a:lnTo>
                  <a:lnTo>
                    <a:pt x="390" y="252"/>
                  </a:lnTo>
                  <a:lnTo>
                    <a:pt x="414" y="276"/>
                  </a:lnTo>
                  <a:lnTo>
                    <a:pt x="438" y="300"/>
                  </a:lnTo>
                  <a:lnTo>
                    <a:pt x="438" y="300"/>
                  </a:lnTo>
                  <a:lnTo>
                    <a:pt x="428" y="310"/>
                  </a:lnTo>
                  <a:lnTo>
                    <a:pt x="416" y="320"/>
                  </a:lnTo>
                  <a:lnTo>
                    <a:pt x="404" y="328"/>
                  </a:lnTo>
                  <a:lnTo>
                    <a:pt x="390" y="336"/>
                  </a:lnTo>
                  <a:lnTo>
                    <a:pt x="390" y="336"/>
                  </a:lnTo>
                  <a:lnTo>
                    <a:pt x="372" y="342"/>
                  </a:lnTo>
                  <a:lnTo>
                    <a:pt x="352" y="346"/>
                  </a:lnTo>
                  <a:lnTo>
                    <a:pt x="332" y="348"/>
                  </a:lnTo>
                  <a:lnTo>
                    <a:pt x="314" y="348"/>
                  </a:lnTo>
                  <a:lnTo>
                    <a:pt x="294" y="344"/>
                  </a:lnTo>
                  <a:lnTo>
                    <a:pt x="274" y="338"/>
                  </a:lnTo>
                  <a:lnTo>
                    <a:pt x="254" y="332"/>
                  </a:lnTo>
                  <a:lnTo>
                    <a:pt x="234" y="322"/>
                  </a:lnTo>
                  <a:lnTo>
                    <a:pt x="234" y="322"/>
                  </a:lnTo>
                  <a:lnTo>
                    <a:pt x="206" y="304"/>
                  </a:lnTo>
                  <a:lnTo>
                    <a:pt x="182" y="282"/>
                  </a:lnTo>
                  <a:lnTo>
                    <a:pt x="158" y="258"/>
                  </a:lnTo>
                  <a:lnTo>
                    <a:pt x="136" y="232"/>
                  </a:lnTo>
                  <a:lnTo>
                    <a:pt x="116" y="202"/>
                  </a:lnTo>
                  <a:lnTo>
                    <a:pt x="96" y="170"/>
                  </a:lnTo>
                  <a:lnTo>
                    <a:pt x="78" y="136"/>
                  </a:lnTo>
                  <a:lnTo>
                    <a:pt x="60" y="100"/>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90" name="Freeform 121"/>
            <p:cNvSpPr/>
            <p:nvPr/>
          </p:nvSpPr>
          <p:spPr bwMode="auto">
            <a:xfrm>
              <a:off x="8396288" y="2986088"/>
              <a:ext cx="758825" cy="542925"/>
            </a:xfrm>
            <a:custGeom>
              <a:avLst/>
              <a:gdLst>
                <a:gd name="T0" fmla="*/ 62 w 478"/>
                <a:gd name="T1" fmla="*/ 104 h 342"/>
                <a:gd name="T2" fmla="*/ 38 w 478"/>
                <a:gd name="T3" fmla="*/ 64 h 342"/>
                <a:gd name="T4" fmla="*/ 4 w 478"/>
                <a:gd name="T5" fmla="*/ 22 h 342"/>
                <a:gd name="T6" fmla="*/ 0 w 478"/>
                <a:gd name="T7" fmla="*/ 18 h 342"/>
                <a:gd name="T8" fmla="*/ 106 w 478"/>
                <a:gd name="T9" fmla="*/ 2 h 342"/>
                <a:gd name="T10" fmla="*/ 188 w 478"/>
                <a:gd name="T11" fmla="*/ 2 h 342"/>
                <a:gd name="T12" fmla="*/ 242 w 478"/>
                <a:gd name="T13" fmla="*/ 8 h 342"/>
                <a:gd name="T14" fmla="*/ 294 w 478"/>
                <a:gd name="T15" fmla="*/ 18 h 342"/>
                <a:gd name="T16" fmla="*/ 342 w 478"/>
                <a:gd name="T17" fmla="*/ 34 h 342"/>
                <a:gd name="T18" fmla="*/ 388 w 478"/>
                <a:gd name="T19" fmla="*/ 58 h 342"/>
                <a:gd name="T20" fmla="*/ 408 w 478"/>
                <a:gd name="T21" fmla="*/ 72 h 342"/>
                <a:gd name="T22" fmla="*/ 434 w 478"/>
                <a:gd name="T23" fmla="*/ 96 h 342"/>
                <a:gd name="T24" fmla="*/ 454 w 478"/>
                <a:gd name="T25" fmla="*/ 122 h 342"/>
                <a:gd name="T26" fmla="*/ 466 w 478"/>
                <a:gd name="T27" fmla="*/ 148 h 342"/>
                <a:gd name="T28" fmla="*/ 474 w 478"/>
                <a:gd name="T29" fmla="*/ 174 h 342"/>
                <a:gd name="T30" fmla="*/ 476 w 478"/>
                <a:gd name="T31" fmla="*/ 214 h 342"/>
                <a:gd name="T32" fmla="*/ 466 w 478"/>
                <a:gd name="T33" fmla="*/ 254 h 342"/>
                <a:gd name="T34" fmla="*/ 448 w 478"/>
                <a:gd name="T35" fmla="*/ 238 h 342"/>
                <a:gd name="T36" fmla="*/ 394 w 478"/>
                <a:gd name="T37" fmla="*/ 198 h 342"/>
                <a:gd name="T38" fmla="*/ 314 w 478"/>
                <a:gd name="T39" fmla="*/ 148 h 342"/>
                <a:gd name="T40" fmla="*/ 206 w 478"/>
                <a:gd name="T41" fmla="*/ 98 h 342"/>
                <a:gd name="T42" fmla="*/ 142 w 478"/>
                <a:gd name="T43" fmla="*/ 74 h 342"/>
                <a:gd name="T44" fmla="*/ 204 w 478"/>
                <a:gd name="T45" fmla="*/ 108 h 342"/>
                <a:gd name="T46" fmla="*/ 294 w 478"/>
                <a:gd name="T47" fmla="*/ 166 h 342"/>
                <a:gd name="T48" fmla="*/ 394 w 478"/>
                <a:gd name="T49" fmla="*/ 246 h 342"/>
                <a:gd name="T50" fmla="*/ 442 w 478"/>
                <a:gd name="T51" fmla="*/ 292 h 342"/>
                <a:gd name="T52" fmla="*/ 432 w 478"/>
                <a:gd name="T53" fmla="*/ 302 h 342"/>
                <a:gd name="T54" fmla="*/ 410 w 478"/>
                <a:gd name="T55" fmla="*/ 322 h 342"/>
                <a:gd name="T56" fmla="*/ 396 w 478"/>
                <a:gd name="T57" fmla="*/ 328 h 342"/>
                <a:gd name="T58" fmla="*/ 358 w 478"/>
                <a:gd name="T59" fmla="*/ 340 h 342"/>
                <a:gd name="T60" fmla="*/ 320 w 478"/>
                <a:gd name="T61" fmla="*/ 342 h 342"/>
                <a:gd name="T62" fmla="*/ 280 w 478"/>
                <a:gd name="T63" fmla="*/ 336 h 342"/>
                <a:gd name="T64" fmla="*/ 240 w 478"/>
                <a:gd name="T65" fmla="*/ 318 h 342"/>
                <a:gd name="T66" fmla="*/ 212 w 478"/>
                <a:gd name="T67" fmla="*/ 302 h 342"/>
                <a:gd name="T68" fmla="*/ 162 w 478"/>
                <a:gd name="T69" fmla="*/ 258 h 342"/>
                <a:gd name="T70" fmla="*/ 120 w 478"/>
                <a:gd name="T71" fmla="*/ 204 h 342"/>
                <a:gd name="T72" fmla="*/ 80 w 478"/>
                <a:gd name="T73" fmla="*/ 140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78" h="342">
                  <a:moveTo>
                    <a:pt x="62" y="104"/>
                  </a:moveTo>
                  <a:lnTo>
                    <a:pt x="62" y="104"/>
                  </a:lnTo>
                  <a:lnTo>
                    <a:pt x="50" y="82"/>
                  </a:lnTo>
                  <a:lnTo>
                    <a:pt x="38" y="64"/>
                  </a:lnTo>
                  <a:lnTo>
                    <a:pt x="18" y="38"/>
                  </a:lnTo>
                  <a:lnTo>
                    <a:pt x="4" y="22"/>
                  </a:lnTo>
                  <a:lnTo>
                    <a:pt x="0" y="18"/>
                  </a:lnTo>
                  <a:lnTo>
                    <a:pt x="0" y="18"/>
                  </a:lnTo>
                  <a:lnTo>
                    <a:pt x="52" y="8"/>
                  </a:lnTo>
                  <a:lnTo>
                    <a:pt x="106" y="2"/>
                  </a:lnTo>
                  <a:lnTo>
                    <a:pt x="160" y="0"/>
                  </a:lnTo>
                  <a:lnTo>
                    <a:pt x="188" y="2"/>
                  </a:lnTo>
                  <a:lnTo>
                    <a:pt x="216" y="4"/>
                  </a:lnTo>
                  <a:lnTo>
                    <a:pt x="242" y="8"/>
                  </a:lnTo>
                  <a:lnTo>
                    <a:pt x="268" y="12"/>
                  </a:lnTo>
                  <a:lnTo>
                    <a:pt x="294" y="18"/>
                  </a:lnTo>
                  <a:lnTo>
                    <a:pt x="320" y="26"/>
                  </a:lnTo>
                  <a:lnTo>
                    <a:pt x="342" y="34"/>
                  </a:lnTo>
                  <a:lnTo>
                    <a:pt x="366" y="46"/>
                  </a:lnTo>
                  <a:lnTo>
                    <a:pt x="388" y="58"/>
                  </a:lnTo>
                  <a:lnTo>
                    <a:pt x="408" y="72"/>
                  </a:lnTo>
                  <a:lnTo>
                    <a:pt x="408" y="72"/>
                  </a:lnTo>
                  <a:lnTo>
                    <a:pt x="422" y="84"/>
                  </a:lnTo>
                  <a:lnTo>
                    <a:pt x="434" y="96"/>
                  </a:lnTo>
                  <a:lnTo>
                    <a:pt x="444" y="108"/>
                  </a:lnTo>
                  <a:lnTo>
                    <a:pt x="454" y="122"/>
                  </a:lnTo>
                  <a:lnTo>
                    <a:pt x="460" y="134"/>
                  </a:lnTo>
                  <a:lnTo>
                    <a:pt x="466" y="148"/>
                  </a:lnTo>
                  <a:lnTo>
                    <a:pt x="474" y="174"/>
                  </a:lnTo>
                  <a:lnTo>
                    <a:pt x="474" y="174"/>
                  </a:lnTo>
                  <a:lnTo>
                    <a:pt x="478" y="194"/>
                  </a:lnTo>
                  <a:lnTo>
                    <a:pt x="476" y="214"/>
                  </a:lnTo>
                  <a:lnTo>
                    <a:pt x="472" y="234"/>
                  </a:lnTo>
                  <a:lnTo>
                    <a:pt x="466" y="254"/>
                  </a:lnTo>
                  <a:lnTo>
                    <a:pt x="466" y="254"/>
                  </a:lnTo>
                  <a:lnTo>
                    <a:pt x="448" y="238"/>
                  </a:lnTo>
                  <a:lnTo>
                    <a:pt x="424" y="220"/>
                  </a:lnTo>
                  <a:lnTo>
                    <a:pt x="394" y="198"/>
                  </a:lnTo>
                  <a:lnTo>
                    <a:pt x="358" y="174"/>
                  </a:lnTo>
                  <a:lnTo>
                    <a:pt x="314" y="148"/>
                  </a:lnTo>
                  <a:lnTo>
                    <a:pt x="264" y="122"/>
                  </a:lnTo>
                  <a:lnTo>
                    <a:pt x="206" y="98"/>
                  </a:lnTo>
                  <a:lnTo>
                    <a:pt x="142" y="74"/>
                  </a:lnTo>
                  <a:lnTo>
                    <a:pt x="142" y="74"/>
                  </a:lnTo>
                  <a:lnTo>
                    <a:pt x="172" y="90"/>
                  </a:lnTo>
                  <a:lnTo>
                    <a:pt x="204" y="108"/>
                  </a:lnTo>
                  <a:lnTo>
                    <a:pt x="246" y="134"/>
                  </a:lnTo>
                  <a:lnTo>
                    <a:pt x="294" y="166"/>
                  </a:lnTo>
                  <a:lnTo>
                    <a:pt x="344" y="204"/>
                  </a:lnTo>
                  <a:lnTo>
                    <a:pt x="394" y="246"/>
                  </a:lnTo>
                  <a:lnTo>
                    <a:pt x="418" y="268"/>
                  </a:lnTo>
                  <a:lnTo>
                    <a:pt x="442" y="292"/>
                  </a:lnTo>
                  <a:lnTo>
                    <a:pt x="442" y="292"/>
                  </a:lnTo>
                  <a:lnTo>
                    <a:pt x="432" y="302"/>
                  </a:lnTo>
                  <a:lnTo>
                    <a:pt x="422" y="312"/>
                  </a:lnTo>
                  <a:lnTo>
                    <a:pt x="410" y="322"/>
                  </a:lnTo>
                  <a:lnTo>
                    <a:pt x="396" y="328"/>
                  </a:lnTo>
                  <a:lnTo>
                    <a:pt x="396" y="328"/>
                  </a:lnTo>
                  <a:lnTo>
                    <a:pt x="378" y="336"/>
                  </a:lnTo>
                  <a:lnTo>
                    <a:pt x="358" y="340"/>
                  </a:lnTo>
                  <a:lnTo>
                    <a:pt x="340" y="342"/>
                  </a:lnTo>
                  <a:lnTo>
                    <a:pt x="320" y="342"/>
                  </a:lnTo>
                  <a:lnTo>
                    <a:pt x="300" y="340"/>
                  </a:lnTo>
                  <a:lnTo>
                    <a:pt x="280" y="336"/>
                  </a:lnTo>
                  <a:lnTo>
                    <a:pt x="260" y="328"/>
                  </a:lnTo>
                  <a:lnTo>
                    <a:pt x="240" y="318"/>
                  </a:lnTo>
                  <a:lnTo>
                    <a:pt x="240" y="318"/>
                  </a:lnTo>
                  <a:lnTo>
                    <a:pt x="212" y="302"/>
                  </a:lnTo>
                  <a:lnTo>
                    <a:pt x="186" y="282"/>
                  </a:lnTo>
                  <a:lnTo>
                    <a:pt x="162" y="258"/>
                  </a:lnTo>
                  <a:lnTo>
                    <a:pt x="140" y="232"/>
                  </a:lnTo>
                  <a:lnTo>
                    <a:pt x="120" y="204"/>
                  </a:lnTo>
                  <a:lnTo>
                    <a:pt x="100" y="172"/>
                  </a:lnTo>
                  <a:lnTo>
                    <a:pt x="80" y="140"/>
                  </a:lnTo>
                  <a:lnTo>
                    <a:pt x="62" y="104"/>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91" name="Freeform 122"/>
            <p:cNvSpPr/>
            <p:nvPr/>
          </p:nvSpPr>
          <p:spPr bwMode="auto">
            <a:xfrm>
              <a:off x="8396288" y="2986088"/>
              <a:ext cx="758825" cy="542925"/>
            </a:xfrm>
            <a:custGeom>
              <a:avLst/>
              <a:gdLst>
                <a:gd name="T0" fmla="*/ 62 w 478"/>
                <a:gd name="T1" fmla="*/ 104 h 342"/>
                <a:gd name="T2" fmla="*/ 38 w 478"/>
                <a:gd name="T3" fmla="*/ 64 h 342"/>
                <a:gd name="T4" fmla="*/ 4 w 478"/>
                <a:gd name="T5" fmla="*/ 22 h 342"/>
                <a:gd name="T6" fmla="*/ 0 w 478"/>
                <a:gd name="T7" fmla="*/ 18 h 342"/>
                <a:gd name="T8" fmla="*/ 106 w 478"/>
                <a:gd name="T9" fmla="*/ 2 h 342"/>
                <a:gd name="T10" fmla="*/ 188 w 478"/>
                <a:gd name="T11" fmla="*/ 2 h 342"/>
                <a:gd name="T12" fmla="*/ 242 w 478"/>
                <a:gd name="T13" fmla="*/ 8 h 342"/>
                <a:gd name="T14" fmla="*/ 294 w 478"/>
                <a:gd name="T15" fmla="*/ 18 h 342"/>
                <a:gd name="T16" fmla="*/ 342 w 478"/>
                <a:gd name="T17" fmla="*/ 34 h 342"/>
                <a:gd name="T18" fmla="*/ 388 w 478"/>
                <a:gd name="T19" fmla="*/ 58 h 342"/>
                <a:gd name="T20" fmla="*/ 408 w 478"/>
                <a:gd name="T21" fmla="*/ 72 h 342"/>
                <a:gd name="T22" fmla="*/ 434 w 478"/>
                <a:gd name="T23" fmla="*/ 96 h 342"/>
                <a:gd name="T24" fmla="*/ 454 w 478"/>
                <a:gd name="T25" fmla="*/ 122 h 342"/>
                <a:gd name="T26" fmla="*/ 466 w 478"/>
                <a:gd name="T27" fmla="*/ 148 h 342"/>
                <a:gd name="T28" fmla="*/ 474 w 478"/>
                <a:gd name="T29" fmla="*/ 174 h 342"/>
                <a:gd name="T30" fmla="*/ 476 w 478"/>
                <a:gd name="T31" fmla="*/ 214 h 342"/>
                <a:gd name="T32" fmla="*/ 466 w 478"/>
                <a:gd name="T33" fmla="*/ 254 h 342"/>
                <a:gd name="T34" fmla="*/ 448 w 478"/>
                <a:gd name="T35" fmla="*/ 238 h 342"/>
                <a:gd name="T36" fmla="*/ 394 w 478"/>
                <a:gd name="T37" fmla="*/ 198 h 342"/>
                <a:gd name="T38" fmla="*/ 314 w 478"/>
                <a:gd name="T39" fmla="*/ 148 h 342"/>
                <a:gd name="T40" fmla="*/ 206 w 478"/>
                <a:gd name="T41" fmla="*/ 98 h 342"/>
                <a:gd name="T42" fmla="*/ 142 w 478"/>
                <a:gd name="T43" fmla="*/ 74 h 342"/>
                <a:gd name="T44" fmla="*/ 204 w 478"/>
                <a:gd name="T45" fmla="*/ 108 h 342"/>
                <a:gd name="T46" fmla="*/ 294 w 478"/>
                <a:gd name="T47" fmla="*/ 166 h 342"/>
                <a:gd name="T48" fmla="*/ 394 w 478"/>
                <a:gd name="T49" fmla="*/ 246 h 342"/>
                <a:gd name="T50" fmla="*/ 442 w 478"/>
                <a:gd name="T51" fmla="*/ 292 h 342"/>
                <a:gd name="T52" fmla="*/ 432 w 478"/>
                <a:gd name="T53" fmla="*/ 302 h 342"/>
                <a:gd name="T54" fmla="*/ 410 w 478"/>
                <a:gd name="T55" fmla="*/ 322 h 342"/>
                <a:gd name="T56" fmla="*/ 396 w 478"/>
                <a:gd name="T57" fmla="*/ 328 h 342"/>
                <a:gd name="T58" fmla="*/ 358 w 478"/>
                <a:gd name="T59" fmla="*/ 340 h 342"/>
                <a:gd name="T60" fmla="*/ 320 w 478"/>
                <a:gd name="T61" fmla="*/ 342 h 342"/>
                <a:gd name="T62" fmla="*/ 280 w 478"/>
                <a:gd name="T63" fmla="*/ 336 h 342"/>
                <a:gd name="T64" fmla="*/ 240 w 478"/>
                <a:gd name="T65" fmla="*/ 318 h 342"/>
                <a:gd name="T66" fmla="*/ 212 w 478"/>
                <a:gd name="T67" fmla="*/ 302 h 342"/>
                <a:gd name="T68" fmla="*/ 162 w 478"/>
                <a:gd name="T69" fmla="*/ 258 h 342"/>
                <a:gd name="T70" fmla="*/ 120 w 478"/>
                <a:gd name="T71" fmla="*/ 204 h 342"/>
                <a:gd name="T72" fmla="*/ 80 w 478"/>
                <a:gd name="T73" fmla="*/ 140 h 3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78" h="342">
                  <a:moveTo>
                    <a:pt x="62" y="104"/>
                  </a:moveTo>
                  <a:lnTo>
                    <a:pt x="62" y="104"/>
                  </a:lnTo>
                  <a:lnTo>
                    <a:pt x="50" y="82"/>
                  </a:lnTo>
                  <a:lnTo>
                    <a:pt x="38" y="64"/>
                  </a:lnTo>
                  <a:lnTo>
                    <a:pt x="18" y="38"/>
                  </a:lnTo>
                  <a:lnTo>
                    <a:pt x="4" y="22"/>
                  </a:lnTo>
                  <a:lnTo>
                    <a:pt x="0" y="18"/>
                  </a:lnTo>
                  <a:lnTo>
                    <a:pt x="0" y="18"/>
                  </a:lnTo>
                  <a:lnTo>
                    <a:pt x="52" y="8"/>
                  </a:lnTo>
                  <a:lnTo>
                    <a:pt x="106" y="2"/>
                  </a:lnTo>
                  <a:lnTo>
                    <a:pt x="160" y="0"/>
                  </a:lnTo>
                  <a:lnTo>
                    <a:pt x="188" y="2"/>
                  </a:lnTo>
                  <a:lnTo>
                    <a:pt x="216" y="4"/>
                  </a:lnTo>
                  <a:lnTo>
                    <a:pt x="242" y="8"/>
                  </a:lnTo>
                  <a:lnTo>
                    <a:pt x="268" y="12"/>
                  </a:lnTo>
                  <a:lnTo>
                    <a:pt x="294" y="18"/>
                  </a:lnTo>
                  <a:lnTo>
                    <a:pt x="320" y="26"/>
                  </a:lnTo>
                  <a:lnTo>
                    <a:pt x="342" y="34"/>
                  </a:lnTo>
                  <a:lnTo>
                    <a:pt x="366" y="46"/>
                  </a:lnTo>
                  <a:lnTo>
                    <a:pt x="388" y="58"/>
                  </a:lnTo>
                  <a:lnTo>
                    <a:pt x="408" y="72"/>
                  </a:lnTo>
                  <a:lnTo>
                    <a:pt x="408" y="72"/>
                  </a:lnTo>
                  <a:lnTo>
                    <a:pt x="422" y="84"/>
                  </a:lnTo>
                  <a:lnTo>
                    <a:pt x="434" y="96"/>
                  </a:lnTo>
                  <a:lnTo>
                    <a:pt x="444" y="108"/>
                  </a:lnTo>
                  <a:lnTo>
                    <a:pt x="454" y="122"/>
                  </a:lnTo>
                  <a:lnTo>
                    <a:pt x="460" y="134"/>
                  </a:lnTo>
                  <a:lnTo>
                    <a:pt x="466" y="148"/>
                  </a:lnTo>
                  <a:lnTo>
                    <a:pt x="474" y="174"/>
                  </a:lnTo>
                  <a:lnTo>
                    <a:pt x="474" y="174"/>
                  </a:lnTo>
                  <a:lnTo>
                    <a:pt x="478" y="194"/>
                  </a:lnTo>
                  <a:lnTo>
                    <a:pt x="476" y="214"/>
                  </a:lnTo>
                  <a:lnTo>
                    <a:pt x="472" y="234"/>
                  </a:lnTo>
                  <a:lnTo>
                    <a:pt x="466" y="254"/>
                  </a:lnTo>
                  <a:lnTo>
                    <a:pt x="466" y="254"/>
                  </a:lnTo>
                  <a:lnTo>
                    <a:pt x="448" y="238"/>
                  </a:lnTo>
                  <a:lnTo>
                    <a:pt x="424" y="220"/>
                  </a:lnTo>
                  <a:lnTo>
                    <a:pt x="394" y="198"/>
                  </a:lnTo>
                  <a:lnTo>
                    <a:pt x="358" y="174"/>
                  </a:lnTo>
                  <a:lnTo>
                    <a:pt x="314" y="148"/>
                  </a:lnTo>
                  <a:lnTo>
                    <a:pt x="264" y="122"/>
                  </a:lnTo>
                  <a:lnTo>
                    <a:pt x="206" y="98"/>
                  </a:lnTo>
                  <a:lnTo>
                    <a:pt x="142" y="74"/>
                  </a:lnTo>
                  <a:lnTo>
                    <a:pt x="142" y="74"/>
                  </a:lnTo>
                  <a:lnTo>
                    <a:pt x="172" y="90"/>
                  </a:lnTo>
                  <a:lnTo>
                    <a:pt x="204" y="108"/>
                  </a:lnTo>
                  <a:lnTo>
                    <a:pt x="246" y="134"/>
                  </a:lnTo>
                  <a:lnTo>
                    <a:pt x="294" y="166"/>
                  </a:lnTo>
                  <a:lnTo>
                    <a:pt x="344" y="204"/>
                  </a:lnTo>
                  <a:lnTo>
                    <a:pt x="394" y="246"/>
                  </a:lnTo>
                  <a:lnTo>
                    <a:pt x="418" y="268"/>
                  </a:lnTo>
                  <a:lnTo>
                    <a:pt x="442" y="292"/>
                  </a:lnTo>
                  <a:lnTo>
                    <a:pt x="442" y="292"/>
                  </a:lnTo>
                  <a:lnTo>
                    <a:pt x="432" y="302"/>
                  </a:lnTo>
                  <a:lnTo>
                    <a:pt x="422" y="312"/>
                  </a:lnTo>
                  <a:lnTo>
                    <a:pt x="410" y="322"/>
                  </a:lnTo>
                  <a:lnTo>
                    <a:pt x="396" y="328"/>
                  </a:lnTo>
                  <a:lnTo>
                    <a:pt x="396" y="328"/>
                  </a:lnTo>
                  <a:lnTo>
                    <a:pt x="378" y="336"/>
                  </a:lnTo>
                  <a:lnTo>
                    <a:pt x="358" y="340"/>
                  </a:lnTo>
                  <a:lnTo>
                    <a:pt x="340" y="342"/>
                  </a:lnTo>
                  <a:lnTo>
                    <a:pt x="320" y="342"/>
                  </a:lnTo>
                  <a:lnTo>
                    <a:pt x="300" y="340"/>
                  </a:lnTo>
                  <a:lnTo>
                    <a:pt x="280" y="336"/>
                  </a:lnTo>
                  <a:lnTo>
                    <a:pt x="260" y="328"/>
                  </a:lnTo>
                  <a:lnTo>
                    <a:pt x="240" y="318"/>
                  </a:lnTo>
                  <a:lnTo>
                    <a:pt x="240" y="318"/>
                  </a:lnTo>
                  <a:lnTo>
                    <a:pt x="212" y="302"/>
                  </a:lnTo>
                  <a:lnTo>
                    <a:pt x="186" y="282"/>
                  </a:lnTo>
                  <a:lnTo>
                    <a:pt x="162" y="258"/>
                  </a:lnTo>
                  <a:lnTo>
                    <a:pt x="140" y="232"/>
                  </a:lnTo>
                  <a:lnTo>
                    <a:pt x="120" y="204"/>
                  </a:lnTo>
                  <a:lnTo>
                    <a:pt x="100" y="172"/>
                  </a:lnTo>
                  <a:lnTo>
                    <a:pt x="80" y="140"/>
                  </a:lnTo>
                  <a:lnTo>
                    <a:pt x="62" y="104"/>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92" name="Freeform 123"/>
            <p:cNvSpPr/>
            <p:nvPr/>
          </p:nvSpPr>
          <p:spPr bwMode="auto">
            <a:xfrm>
              <a:off x="8218488" y="3922713"/>
              <a:ext cx="708025" cy="593725"/>
            </a:xfrm>
            <a:custGeom>
              <a:avLst/>
              <a:gdLst>
                <a:gd name="T0" fmla="*/ 104 w 446"/>
                <a:gd name="T1" fmla="*/ 352 h 374"/>
                <a:gd name="T2" fmla="*/ 58 w 446"/>
                <a:gd name="T3" fmla="*/ 358 h 374"/>
                <a:gd name="T4" fmla="*/ 6 w 446"/>
                <a:gd name="T5" fmla="*/ 372 h 374"/>
                <a:gd name="T6" fmla="*/ 0 w 446"/>
                <a:gd name="T7" fmla="*/ 374 h 374"/>
                <a:gd name="T8" fmla="*/ 30 w 446"/>
                <a:gd name="T9" fmla="*/ 270 h 374"/>
                <a:gd name="T10" fmla="*/ 62 w 446"/>
                <a:gd name="T11" fmla="*/ 196 h 374"/>
                <a:gd name="T12" fmla="*/ 88 w 446"/>
                <a:gd name="T13" fmla="*/ 148 h 374"/>
                <a:gd name="T14" fmla="*/ 120 w 446"/>
                <a:gd name="T15" fmla="*/ 104 h 374"/>
                <a:gd name="T16" fmla="*/ 154 w 446"/>
                <a:gd name="T17" fmla="*/ 66 h 374"/>
                <a:gd name="T18" fmla="*/ 194 w 446"/>
                <a:gd name="T19" fmla="*/ 36 h 374"/>
                <a:gd name="T20" fmla="*/ 214 w 446"/>
                <a:gd name="T21" fmla="*/ 22 h 374"/>
                <a:gd name="T22" fmla="*/ 248 w 446"/>
                <a:gd name="T23" fmla="*/ 8 h 374"/>
                <a:gd name="T24" fmla="*/ 278 w 446"/>
                <a:gd name="T25" fmla="*/ 2 h 374"/>
                <a:gd name="T26" fmla="*/ 308 w 446"/>
                <a:gd name="T27" fmla="*/ 0 h 374"/>
                <a:gd name="T28" fmla="*/ 336 w 446"/>
                <a:gd name="T29" fmla="*/ 2 h 374"/>
                <a:gd name="T30" fmla="*/ 372 w 446"/>
                <a:gd name="T31" fmla="*/ 16 h 374"/>
                <a:gd name="T32" fmla="*/ 404 w 446"/>
                <a:gd name="T33" fmla="*/ 44 h 374"/>
                <a:gd name="T34" fmla="*/ 384 w 446"/>
                <a:gd name="T35" fmla="*/ 52 h 374"/>
                <a:gd name="T36" fmla="*/ 326 w 446"/>
                <a:gd name="T37" fmla="*/ 86 h 374"/>
                <a:gd name="T38" fmla="*/ 248 w 446"/>
                <a:gd name="T39" fmla="*/ 138 h 374"/>
                <a:gd name="T40" fmla="*/ 156 w 446"/>
                <a:gd name="T41" fmla="*/ 216 h 374"/>
                <a:gd name="T42" fmla="*/ 110 w 446"/>
                <a:gd name="T43" fmla="*/ 266 h 374"/>
                <a:gd name="T44" fmla="*/ 166 w 446"/>
                <a:gd name="T45" fmla="*/ 224 h 374"/>
                <a:gd name="T46" fmla="*/ 254 w 446"/>
                <a:gd name="T47" fmla="*/ 166 h 374"/>
                <a:gd name="T48" fmla="*/ 368 w 446"/>
                <a:gd name="T49" fmla="*/ 106 h 374"/>
                <a:gd name="T50" fmla="*/ 430 w 446"/>
                <a:gd name="T51" fmla="*/ 80 h 374"/>
                <a:gd name="T52" fmla="*/ 436 w 446"/>
                <a:gd name="T53" fmla="*/ 94 h 374"/>
                <a:gd name="T54" fmla="*/ 444 w 446"/>
                <a:gd name="T55" fmla="*/ 122 h 374"/>
                <a:gd name="T56" fmla="*/ 446 w 446"/>
                <a:gd name="T57" fmla="*/ 136 h 374"/>
                <a:gd name="T58" fmla="*/ 442 w 446"/>
                <a:gd name="T59" fmla="*/ 176 h 374"/>
                <a:gd name="T60" fmla="*/ 428 w 446"/>
                <a:gd name="T61" fmla="*/ 212 h 374"/>
                <a:gd name="T62" fmla="*/ 404 w 446"/>
                <a:gd name="T63" fmla="*/ 246 h 374"/>
                <a:gd name="T64" fmla="*/ 374 w 446"/>
                <a:gd name="T65" fmla="*/ 276 h 374"/>
                <a:gd name="T66" fmla="*/ 346 w 446"/>
                <a:gd name="T67" fmla="*/ 294 h 374"/>
                <a:gd name="T68" fmla="*/ 286 w 446"/>
                <a:gd name="T69" fmla="*/ 322 h 374"/>
                <a:gd name="T70" fmla="*/ 218 w 446"/>
                <a:gd name="T71" fmla="*/ 340 h 374"/>
                <a:gd name="T72" fmla="*/ 144 w 446"/>
                <a:gd name="T73" fmla="*/ 35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46" h="374">
                  <a:moveTo>
                    <a:pt x="104" y="352"/>
                  </a:moveTo>
                  <a:lnTo>
                    <a:pt x="104" y="352"/>
                  </a:lnTo>
                  <a:lnTo>
                    <a:pt x="80" y="354"/>
                  </a:lnTo>
                  <a:lnTo>
                    <a:pt x="58" y="358"/>
                  </a:lnTo>
                  <a:lnTo>
                    <a:pt x="26" y="364"/>
                  </a:lnTo>
                  <a:lnTo>
                    <a:pt x="6" y="372"/>
                  </a:lnTo>
                  <a:lnTo>
                    <a:pt x="0" y="374"/>
                  </a:lnTo>
                  <a:lnTo>
                    <a:pt x="0" y="374"/>
                  </a:lnTo>
                  <a:lnTo>
                    <a:pt x="12" y="322"/>
                  </a:lnTo>
                  <a:lnTo>
                    <a:pt x="30" y="270"/>
                  </a:lnTo>
                  <a:lnTo>
                    <a:pt x="50" y="220"/>
                  </a:lnTo>
                  <a:lnTo>
                    <a:pt x="62" y="196"/>
                  </a:lnTo>
                  <a:lnTo>
                    <a:pt x="74" y="172"/>
                  </a:lnTo>
                  <a:lnTo>
                    <a:pt x="88" y="148"/>
                  </a:lnTo>
                  <a:lnTo>
                    <a:pt x="104" y="126"/>
                  </a:lnTo>
                  <a:lnTo>
                    <a:pt x="120" y="104"/>
                  </a:lnTo>
                  <a:lnTo>
                    <a:pt x="136" y="84"/>
                  </a:lnTo>
                  <a:lnTo>
                    <a:pt x="154" y="66"/>
                  </a:lnTo>
                  <a:lnTo>
                    <a:pt x="174" y="50"/>
                  </a:lnTo>
                  <a:lnTo>
                    <a:pt x="194" y="36"/>
                  </a:lnTo>
                  <a:lnTo>
                    <a:pt x="214" y="22"/>
                  </a:lnTo>
                  <a:lnTo>
                    <a:pt x="214" y="22"/>
                  </a:lnTo>
                  <a:lnTo>
                    <a:pt x="232" y="14"/>
                  </a:lnTo>
                  <a:lnTo>
                    <a:pt x="248" y="8"/>
                  </a:lnTo>
                  <a:lnTo>
                    <a:pt x="264" y="4"/>
                  </a:lnTo>
                  <a:lnTo>
                    <a:pt x="278" y="2"/>
                  </a:lnTo>
                  <a:lnTo>
                    <a:pt x="294" y="0"/>
                  </a:lnTo>
                  <a:lnTo>
                    <a:pt x="308" y="0"/>
                  </a:lnTo>
                  <a:lnTo>
                    <a:pt x="336" y="2"/>
                  </a:lnTo>
                  <a:lnTo>
                    <a:pt x="336" y="2"/>
                  </a:lnTo>
                  <a:lnTo>
                    <a:pt x="354" y="8"/>
                  </a:lnTo>
                  <a:lnTo>
                    <a:pt x="372" y="16"/>
                  </a:lnTo>
                  <a:lnTo>
                    <a:pt x="388" y="28"/>
                  </a:lnTo>
                  <a:lnTo>
                    <a:pt x="404" y="44"/>
                  </a:lnTo>
                  <a:lnTo>
                    <a:pt x="404" y="44"/>
                  </a:lnTo>
                  <a:lnTo>
                    <a:pt x="384" y="52"/>
                  </a:lnTo>
                  <a:lnTo>
                    <a:pt x="358" y="66"/>
                  </a:lnTo>
                  <a:lnTo>
                    <a:pt x="326" y="86"/>
                  </a:lnTo>
                  <a:lnTo>
                    <a:pt x="288" y="110"/>
                  </a:lnTo>
                  <a:lnTo>
                    <a:pt x="248" y="138"/>
                  </a:lnTo>
                  <a:lnTo>
                    <a:pt x="204" y="174"/>
                  </a:lnTo>
                  <a:lnTo>
                    <a:pt x="156" y="216"/>
                  </a:lnTo>
                  <a:lnTo>
                    <a:pt x="110" y="266"/>
                  </a:lnTo>
                  <a:lnTo>
                    <a:pt x="110" y="266"/>
                  </a:lnTo>
                  <a:lnTo>
                    <a:pt x="136" y="246"/>
                  </a:lnTo>
                  <a:lnTo>
                    <a:pt x="166" y="224"/>
                  </a:lnTo>
                  <a:lnTo>
                    <a:pt x="206" y="196"/>
                  </a:lnTo>
                  <a:lnTo>
                    <a:pt x="254" y="166"/>
                  </a:lnTo>
                  <a:lnTo>
                    <a:pt x="310" y="134"/>
                  </a:lnTo>
                  <a:lnTo>
                    <a:pt x="368" y="106"/>
                  </a:lnTo>
                  <a:lnTo>
                    <a:pt x="400" y="92"/>
                  </a:lnTo>
                  <a:lnTo>
                    <a:pt x="430" y="80"/>
                  </a:lnTo>
                  <a:lnTo>
                    <a:pt x="430" y="80"/>
                  </a:lnTo>
                  <a:lnTo>
                    <a:pt x="436" y="94"/>
                  </a:lnTo>
                  <a:lnTo>
                    <a:pt x="440" y="108"/>
                  </a:lnTo>
                  <a:lnTo>
                    <a:pt x="444" y="122"/>
                  </a:lnTo>
                  <a:lnTo>
                    <a:pt x="446" y="136"/>
                  </a:lnTo>
                  <a:lnTo>
                    <a:pt x="446" y="136"/>
                  </a:lnTo>
                  <a:lnTo>
                    <a:pt x="444" y="156"/>
                  </a:lnTo>
                  <a:lnTo>
                    <a:pt x="442" y="176"/>
                  </a:lnTo>
                  <a:lnTo>
                    <a:pt x="436" y="194"/>
                  </a:lnTo>
                  <a:lnTo>
                    <a:pt x="428" y="212"/>
                  </a:lnTo>
                  <a:lnTo>
                    <a:pt x="416" y="230"/>
                  </a:lnTo>
                  <a:lnTo>
                    <a:pt x="404" y="246"/>
                  </a:lnTo>
                  <a:lnTo>
                    <a:pt x="390" y="262"/>
                  </a:lnTo>
                  <a:lnTo>
                    <a:pt x="374" y="276"/>
                  </a:lnTo>
                  <a:lnTo>
                    <a:pt x="374" y="276"/>
                  </a:lnTo>
                  <a:lnTo>
                    <a:pt x="346" y="294"/>
                  </a:lnTo>
                  <a:lnTo>
                    <a:pt x="318" y="310"/>
                  </a:lnTo>
                  <a:lnTo>
                    <a:pt x="286" y="322"/>
                  </a:lnTo>
                  <a:lnTo>
                    <a:pt x="254" y="332"/>
                  </a:lnTo>
                  <a:lnTo>
                    <a:pt x="218" y="340"/>
                  </a:lnTo>
                  <a:lnTo>
                    <a:pt x="182" y="346"/>
                  </a:lnTo>
                  <a:lnTo>
                    <a:pt x="144" y="350"/>
                  </a:lnTo>
                  <a:lnTo>
                    <a:pt x="104" y="352"/>
                  </a:lnTo>
                  <a:close/>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sp>
          <p:nvSpPr>
            <p:cNvPr id="1048693" name="Freeform 124"/>
            <p:cNvSpPr/>
            <p:nvPr/>
          </p:nvSpPr>
          <p:spPr bwMode="auto">
            <a:xfrm>
              <a:off x="8218488" y="3922713"/>
              <a:ext cx="708025" cy="593725"/>
            </a:xfrm>
            <a:custGeom>
              <a:avLst/>
              <a:gdLst>
                <a:gd name="T0" fmla="*/ 104 w 446"/>
                <a:gd name="T1" fmla="*/ 352 h 374"/>
                <a:gd name="T2" fmla="*/ 58 w 446"/>
                <a:gd name="T3" fmla="*/ 358 h 374"/>
                <a:gd name="T4" fmla="*/ 6 w 446"/>
                <a:gd name="T5" fmla="*/ 372 h 374"/>
                <a:gd name="T6" fmla="*/ 0 w 446"/>
                <a:gd name="T7" fmla="*/ 374 h 374"/>
                <a:gd name="T8" fmla="*/ 30 w 446"/>
                <a:gd name="T9" fmla="*/ 270 h 374"/>
                <a:gd name="T10" fmla="*/ 62 w 446"/>
                <a:gd name="T11" fmla="*/ 196 h 374"/>
                <a:gd name="T12" fmla="*/ 88 w 446"/>
                <a:gd name="T13" fmla="*/ 148 h 374"/>
                <a:gd name="T14" fmla="*/ 120 w 446"/>
                <a:gd name="T15" fmla="*/ 104 h 374"/>
                <a:gd name="T16" fmla="*/ 154 w 446"/>
                <a:gd name="T17" fmla="*/ 66 h 374"/>
                <a:gd name="T18" fmla="*/ 194 w 446"/>
                <a:gd name="T19" fmla="*/ 36 h 374"/>
                <a:gd name="T20" fmla="*/ 214 w 446"/>
                <a:gd name="T21" fmla="*/ 22 h 374"/>
                <a:gd name="T22" fmla="*/ 248 w 446"/>
                <a:gd name="T23" fmla="*/ 8 h 374"/>
                <a:gd name="T24" fmla="*/ 278 w 446"/>
                <a:gd name="T25" fmla="*/ 2 h 374"/>
                <a:gd name="T26" fmla="*/ 308 w 446"/>
                <a:gd name="T27" fmla="*/ 0 h 374"/>
                <a:gd name="T28" fmla="*/ 336 w 446"/>
                <a:gd name="T29" fmla="*/ 2 h 374"/>
                <a:gd name="T30" fmla="*/ 372 w 446"/>
                <a:gd name="T31" fmla="*/ 16 h 374"/>
                <a:gd name="T32" fmla="*/ 404 w 446"/>
                <a:gd name="T33" fmla="*/ 44 h 374"/>
                <a:gd name="T34" fmla="*/ 384 w 446"/>
                <a:gd name="T35" fmla="*/ 52 h 374"/>
                <a:gd name="T36" fmla="*/ 326 w 446"/>
                <a:gd name="T37" fmla="*/ 86 h 374"/>
                <a:gd name="T38" fmla="*/ 248 w 446"/>
                <a:gd name="T39" fmla="*/ 138 h 374"/>
                <a:gd name="T40" fmla="*/ 156 w 446"/>
                <a:gd name="T41" fmla="*/ 216 h 374"/>
                <a:gd name="T42" fmla="*/ 110 w 446"/>
                <a:gd name="T43" fmla="*/ 266 h 374"/>
                <a:gd name="T44" fmla="*/ 166 w 446"/>
                <a:gd name="T45" fmla="*/ 224 h 374"/>
                <a:gd name="T46" fmla="*/ 254 w 446"/>
                <a:gd name="T47" fmla="*/ 166 h 374"/>
                <a:gd name="T48" fmla="*/ 368 w 446"/>
                <a:gd name="T49" fmla="*/ 106 h 374"/>
                <a:gd name="T50" fmla="*/ 430 w 446"/>
                <a:gd name="T51" fmla="*/ 80 h 374"/>
                <a:gd name="T52" fmla="*/ 436 w 446"/>
                <a:gd name="T53" fmla="*/ 94 h 374"/>
                <a:gd name="T54" fmla="*/ 444 w 446"/>
                <a:gd name="T55" fmla="*/ 122 h 374"/>
                <a:gd name="T56" fmla="*/ 446 w 446"/>
                <a:gd name="T57" fmla="*/ 136 h 374"/>
                <a:gd name="T58" fmla="*/ 442 w 446"/>
                <a:gd name="T59" fmla="*/ 176 h 374"/>
                <a:gd name="T60" fmla="*/ 428 w 446"/>
                <a:gd name="T61" fmla="*/ 212 h 374"/>
                <a:gd name="T62" fmla="*/ 404 w 446"/>
                <a:gd name="T63" fmla="*/ 246 h 374"/>
                <a:gd name="T64" fmla="*/ 374 w 446"/>
                <a:gd name="T65" fmla="*/ 276 h 374"/>
                <a:gd name="T66" fmla="*/ 346 w 446"/>
                <a:gd name="T67" fmla="*/ 294 h 374"/>
                <a:gd name="T68" fmla="*/ 286 w 446"/>
                <a:gd name="T69" fmla="*/ 322 h 374"/>
                <a:gd name="T70" fmla="*/ 218 w 446"/>
                <a:gd name="T71" fmla="*/ 340 h 374"/>
                <a:gd name="T72" fmla="*/ 144 w 446"/>
                <a:gd name="T73" fmla="*/ 35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46" h="374">
                  <a:moveTo>
                    <a:pt x="104" y="352"/>
                  </a:moveTo>
                  <a:lnTo>
                    <a:pt x="104" y="352"/>
                  </a:lnTo>
                  <a:lnTo>
                    <a:pt x="80" y="354"/>
                  </a:lnTo>
                  <a:lnTo>
                    <a:pt x="58" y="358"/>
                  </a:lnTo>
                  <a:lnTo>
                    <a:pt x="26" y="364"/>
                  </a:lnTo>
                  <a:lnTo>
                    <a:pt x="6" y="372"/>
                  </a:lnTo>
                  <a:lnTo>
                    <a:pt x="0" y="374"/>
                  </a:lnTo>
                  <a:lnTo>
                    <a:pt x="0" y="374"/>
                  </a:lnTo>
                  <a:lnTo>
                    <a:pt x="12" y="322"/>
                  </a:lnTo>
                  <a:lnTo>
                    <a:pt x="30" y="270"/>
                  </a:lnTo>
                  <a:lnTo>
                    <a:pt x="50" y="220"/>
                  </a:lnTo>
                  <a:lnTo>
                    <a:pt x="62" y="196"/>
                  </a:lnTo>
                  <a:lnTo>
                    <a:pt x="74" y="172"/>
                  </a:lnTo>
                  <a:lnTo>
                    <a:pt x="88" y="148"/>
                  </a:lnTo>
                  <a:lnTo>
                    <a:pt x="104" y="126"/>
                  </a:lnTo>
                  <a:lnTo>
                    <a:pt x="120" y="104"/>
                  </a:lnTo>
                  <a:lnTo>
                    <a:pt x="136" y="84"/>
                  </a:lnTo>
                  <a:lnTo>
                    <a:pt x="154" y="66"/>
                  </a:lnTo>
                  <a:lnTo>
                    <a:pt x="174" y="50"/>
                  </a:lnTo>
                  <a:lnTo>
                    <a:pt x="194" y="36"/>
                  </a:lnTo>
                  <a:lnTo>
                    <a:pt x="214" y="22"/>
                  </a:lnTo>
                  <a:lnTo>
                    <a:pt x="214" y="22"/>
                  </a:lnTo>
                  <a:lnTo>
                    <a:pt x="232" y="14"/>
                  </a:lnTo>
                  <a:lnTo>
                    <a:pt x="248" y="8"/>
                  </a:lnTo>
                  <a:lnTo>
                    <a:pt x="264" y="4"/>
                  </a:lnTo>
                  <a:lnTo>
                    <a:pt x="278" y="2"/>
                  </a:lnTo>
                  <a:lnTo>
                    <a:pt x="294" y="0"/>
                  </a:lnTo>
                  <a:lnTo>
                    <a:pt x="308" y="0"/>
                  </a:lnTo>
                  <a:lnTo>
                    <a:pt x="336" y="2"/>
                  </a:lnTo>
                  <a:lnTo>
                    <a:pt x="336" y="2"/>
                  </a:lnTo>
                  <a:lnTo>
                    <a:pt x="354" y="8"/>
                  </a:lnTo>
                  <a:lnTo>
                    <a:pt x="372" y="16"/>
                  </a:lnTo>
                  <a:lnTo>
                    <a:pt x="388" y="28"/>
                  </a:lnTo>
                  <a:lnTo>
                    <a:pt x="404" y="44"/>
                  </a:lnTo>
                  <a:lnTo>
                    <a:pt x="404" y="44"/>
                  </a:lnTo>
                  <a:lnTo>
                    <a:pt x="384" y="52"/>
                  </a:lnTo>
                  <a:lnTo>
                    <a:pt x="358" y="66"/>
                  </a:lnTo>
                  <a:lnTo>
                    <a:pt x="326" y="86"/>
                  </a:lnTo>
                  <a:lnTo>
                    <a:pt x="288" y="110"/>
                  </a:lnTo>
                  <a:lnTo>
                    <a:pt x="248" y="138"/>
                  </a:lnTo>
                  <a:lnTo>
                    <a:pt x="204" y="174"/>
                  </a:lnTo>
                  <a:lnTo>
                    <a:pt x="156" y="216"/>
                  </a:lnTo>
                  <a:lnTo>
                    <a:pt x="110" y="266"/>
                  </a:lnTo>
                  <a:lnTo>
                    <a:pt x="110" y="266"/>
                  </a:lnTo>
                  <a:lnTo>
                    <a:pt x="136" y="246"/>
                  </a:lnTo>
                  <a:lnTo>
                    <a:pt x="166" y="224"/>
                  </a:lnTo>
                  <a:lnTo>
                    <a:pt x="206" y="196"/>
                  </a:lnTo>
                  <a:lnTo>
                    <a:pt x="254" y="166"/>
                  </a:lnTo>
                  <a:lnTo>
                    <a:pt x="310" y="134"/>
                  </a:lnTo>
                  <a:lnTo>
                    <a:pt x="368" y="106"/>
                  </a:lnTo>
                  <a:lnTo>
                    <a:pt x="400" y="92"/>
                  </a:lnTo>
                  <a:lnTo>
                    <a:pt x="430" y="80"/>
                  </a:lnTo>
                  <a:lnTo>
                    <a:pt x="430" y="80"/>
                  </a:lnTo>
                  <a:lnTo>
                    <a:pt x="436" y="94"/>
                  </a:lnTo>
                  <a:lnTo>
                    <a:pt x="440" y="108"/>
                  </a:lnTo>
                  <a:lnTo>
                    <a:pt x="444" y="122"/>
                  </a:lnTo>
                  <a:lnTo>
                    <a:pt x="446" y="136"/>
                  </a:lnTo>
                  <a:lnTo>
                    <a:pt x="446" y="136"/>
                  </a:lnTo>
                  <a:lnTo>
                    <a:pt x="444" y="156"/>
                  </a:lnTo>
                  <a:lnTo>
                    <a:pt x="442" y="176"/>
                  </a:lnTo>
                  <a:lnTo>
                    <a:pt x="436" y="194"/>
                  </a:lnTo>
                  <a:lnTo>
                    <a:pt x="428" y="212"/>
                  </a:lnTo>
                  <a:lnTo>
                    <a:pt x="416" y="230"/>
                  </a:lnTo>
                  <a:lnTo>
                    <a:pt x="404" y="246"/>
                  </a:lnTo>
                  <a:lnTo>
                    <a:pt x="390" y="262"/>
                  </a:lnTo>
                  <a:lnTo>
                    <a:pt x="374" y="276"/>
                  </a:lnTo>
                  <a:lnTo>
                    <a:pt x="374" y="276"/>
                  </a:lnTo>
                  <a:lnTo>
                    <a:pt x="346" y="294"/>
                  </a:lnTo>
                  <a:lnTo>
                    <a:pt x="318" y="310"/>
                  </a:lnTo>
                  <a:lnTo>
                    <a:pt x="286" y="322"/>
                  </a:lnTo>
                  <a:lnTo>
                    <a:pt x="254" y="332"/>
                  </a:lnTo>
                  <a:lnTo>
                    <a:pt x="218" y="340"/>
                  </a:lnTo>
                  <a:lnTo>
                    <a:pt x="182" y="346"/>
                  </a:lnTo>
                  <a:lnTo>
                    <a:pt x="144" y="350"/>
                  </a:lnTo>
                  <a:lnTo>
                    <a:pt x="104" y="352"/>
                  </a:lnTo>
                </a:path>
              </a:pathLst>
            </a:custGeom>
            <a:grpFill/>
            <a:ln>
              <a:noFill/>
            </a:ln>
            <a:effectLst>
              <a:outerShdw algn="ctr" blurRad="63500" rotWithShape="0">
                <a:prstClr val="black">
                  <a:alpha val="40000"/>
                </a:prstClr>
              </a:outerShdw>
            </a:effectLst>
          </p:spPr>
          <p:txBody>
            <a:bodyPr anchor="ctr" rtlCol="0"/>
            <a:p>
              <a:pPr algn="ctr"/>
              <a:endParaRPr sz="1350" lang="en-AU">
                <a:solidFill>
                  <a:schemeClr val="tx1">
                    <a:lumMod val="75000"/>
                    <a:lumOff val="25000"/>
                  </a:schemeClr>
                </a:solidFill>
                <a:latin typeface="Arial" panose="020B0604020202020204" pitchFamily="34" charset="0"/>
                <a:ea typeface="Arial" panose="020B0604020202020204" pitchFamily="34" charset="0"/>
              </a:endParaRPr>
            </a:p>
          </p:txBody>
        </p:sp>
      </p:grpSp>
      <p:sp>
        <p:nvSpPr>
          <p:cNvPr id="1048694" name=""/>
          <p:cNvSpPr txBox="1"/>
          <p:nvPr/>
        </p:nvSpPr>
        <p:spPr>
          <a:xfrm>
            <a:off x="401682" y="405041"/>
            <a:ext cx="6883976" cy="4434841"/>
          </a:xfrm>
          <a:prstGeom prst="rect"/>
        </p:spPr>
        <p:txBody>
          <a:bodyPr rtlCol="0" wrap="square">
            <a:spAutoFit/>
          </a:bodyPr>
          <a:p>
            <a:r>
              <a:rPr b="1" sz="3200" i="1" lang="uz-UZ-#Latn">
                <a:solidFill>
                  <a:srgbClr val="0070C0"/>
                </a:solidFill>
                <a:effectLst>
                  <a:outerShdw algn="br" blurRad="38100" dir="2700000" dist="38100" rotWithShape="0">
                    <a:srgbClr val="000000"/>
                  </a:outerShdw>
                </a:effectLst>
              </a:rPr>
              <a:t>yordam beradigan ko'plab manbalar mavjud. Bundan tashqari, Angular, React va Vue.js kabi ko'plab ramkalar va kutubxonalar mavjud bo'lib, ular ishlab chiqish jarayonini soddalashtirish va murakkab ilovalarni yaratishni osonlashtirish uchun ishlatilishi mumkin.</a:t>
            </a:r>
            <a:endParaRPr b="1" sz="2800" i="1" lang="uz-UZ-#Latn">
              <a:solidFill>
                <a:srgbClr val="0070C0"/>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0" p14:dur="1200">
        <p:dissolve/>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id="5" nodeType="afterEffect" presetClass="entr" presetID="42" presetSubtype="0">
                                  <p:stCondLst>
                                    <p:cond delay="0"/>
                                  </p:stCondLst>
                                  <p:childTnLst>
                                    <p:set>
                                      <p:cBhvr>
                                        <p:cTn dur="1" fill="hold" id="6">
                                          <p:stCondLst>
                                            <p:cond delay="0"/>
                                          </p:stCondLst>
                                        </p:cTn>
                                        <p:tgtEl>
                                          <p:spTgt spid="75"/>
                                        </p:tgtEl>
                                        <p:attrNameLst>
                                          <p:attrName>style.visibility</p:attrName>
                                        </p:attrNameLst>
                                      </p:cBhvr>
                                      <p:to>
                                        <p:strVal val="visible"/>
                                      </p:to>
                                    </p:set>
                                    <p:animEffect transition="in" filter="fade">
                                      <p:cBhvr>
                                        <p:cTn dur="1000" id="7"/>
                                        <p:tgtEl>
                                          <p:spTgt spid="75"/>
                                        </p:tgtEl>
                                      </p:cBhvr>
                                    </p:animEffect>
                                    <p:anim calcmode="lin" valueType="num">
                                      <p:cBhvr>
                                        <p:cTn dur="1000" fill="hold" id="8"/>
                                        <p:tgtEl>
                                          <p:spTgt spid="75"/>
                                        </p:tgtEl>
                                        <p:attrNameLst>
                                          <p:attrName>ppt_x</p:attrName>
                                        </p:attrNameLst>
                                      </p:cBhvr>
                                      <p:tavLst>
                                        <p:tav tm="0">
                                          <p:val>
                                            <p:strVal val="#ppt_x"/>
                                          </p:val>
                                        </p:tav>
                                        <p:tav tm="100000">
                                          <p:val>
                                            <p:strVal val="#ppt_x"/>
                                          </p:val>
                                        </p:tav>
                                      </p:tavLst>
                                    </p:anim>
                                    <p:anim calcmode="lin" valueType="num">
                                      <p:cBhvr>
                                        <p:cTn dur="1000" fill="hold" id="9"/>
                                        <p:tgtEl>
                                          <p:spTgt spid="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78" name=""/>
        <p:cNvGrpSpPr/>
        <p:nvPr/>
      </p:nvGrpSpPr>
      <p:grpSpPr>
        <a:xfrm>
          <a:off x="0" y="0"/>
          <a:ext cx="0" cy="0"/>
          <a:chOff x="0" y="0"/>
          <a:chExt cx="0" cy="0"/>
        </a:xfrm>
      </p:grpSpPr>
      <p:sp>
        <p:nvSpPr>
          <p:cNvPr id="1048698" name="矩形 18"/>
          <p:cNvSpPr/>
          <p:nvPr/>
        </p:nvSpPr>
        <p:spPr>
          <a:xfrm>
            <a:off x="333864" y="215767"/>
            <a:ext cx="5179810" cy="3094424"/>
          </a:xfrm>
          <a:prstGeom prst="rect"/>
          <a:solidFill>
            <a:schemeClr val="accent2"/>
          </a:solidFill>
          <a:ln>
            <a:noFill/>
          </a:ln>
          <a:effectLst>
            <a:outerShdw algn="ctr" blurRad="635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2000" lang="zh-CN">
              <a:solidFill>
                <a:schemeClr val="tx1">
                  <a:lumMod val="65000"/>
                  <a:lumOff val="35000"/>
                </a:schemeClr>
              </a:solidFill>
              <a:ea typeface="Arial" panose="020B0604020202020204" pitchFamily="34" charset="0"/>
              <a:cs typeface="Arial" panose="020B0604020202020204" pitchFamily="34" charset="0"/>
            </a:endParaRPr>
          </a:p>
        </p:txBody>
      </p:sp>
      <p:sp>
        <p:nvSpPr>
          <p:cNvPr id="1048699" name="矩形 24"/>
          <p:cNvSpPr/>
          <p:nvPr/>
        </p:nvSpPr>
        <p:spPr>
          <a:xfrm>
            <a:off x="3785266" y="2253040"/>
            <a:ext cx="4968336" cy="2614292"/>
          </a:xfrm>
          <a:prstGeom prst="rect"/>
          <a:solidFill>
            <a:schemeClr val="accent2"/>
          </a:solidFill>
          <a:ln>
            <a:noFill/>
          </a:ln>
          <a:effectLst>
            <a:outerShdw algn="ctr" blurRad="63500"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2000" lang="zh-CN">
              <a:solidFill>
                <a:schemeClr val="tx1">
                  <a:lumMod val="65000"/>
                  <a:lumOff val="35000"/>
                </a:schemeClr>
              </a:solidFill>
              <a:ea typeface="Arial" panose="020B0604020202020204" pitchFamily="34" charset="0"/>
              <a:cs typeface="Arial" panose="020B0604020202020204" pitchFamily="34" charset="0"/>
            </a:endParaRPr>
          </a:p>
        </p:txBody>
      </p:sp>
      <p:pic>
        <p:nvPicPr>
          <p:cNvPr id="2097155" name=""/>
          <p:cNvPicPr>
            <a:picLocks/>
          </p:cNvPicPr>
          <p:nvPr/>
        </p:nvPicPr>
        <p:blipFill>
          <a:blip xmlns:r="http://schemas.openxmlformats.org/officeDocument/2006/relationships" r:embed="rId1"/>
          <a:stretch>
            <a:fillRect/>
          </a:stretch>
        </p:blipFill>
        <p:spPr>
          <a:xfrm rot="0">
            <a:off x="497659" y="410030"/>
            <a:ext cx="4852219" cy="2705897"/>
          </a:xfrm>
          <a:prstGeom prst="rect"/>
        </p:spPr>
      </p:pic>
      <p:pic>
        <p:nvPicPr>
          <p:cNvPr id="2097156" name=""/>
          <p:cNvPicPr>
            <a:picLocks/>
          </p:cNvPicPr>
          <p:nvPr/>
        </p:nvPicPr>
        <p:blipFill>
          <a:blip xmlns:r="http://schemas.openxmlformats.org/officeDocument/2006/relationships" r:embed="rId2"/>
          <a:stretch>
            <a:fillRect/>
          </a:stretch>
        </p:blipFill>
        <p:spPr>
          <a:xfrm rot="0">
            <a:off x="3973783" y="2452820"/>
            <a:ext cx="4779818" cy="2214730"/>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0" p14:dur="1200">
        <p:dissolve/>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81" name=""/>
        <p:cNvGrpSpPr/>
        <p:nvPr/>
      </p:nvGrpSpPr>
      <p:grpSpPr>
        <a:xfrm>
          <a:off x="0" y="0"/>
          <a:ext cx="0" cy="0"/>
          <a:chOff x="0" y="0"/>
          <a:chExt cx="0" cy="0"/>
        </a:xfrm>
      </p:grpSpPr>
      <p:sp>
        <p:nvSpPr>
          <p:cNvPr id="1048703" name="直角三角形 64"/>
          <p:cNvSpPr>
            <a:spLocks noChangeArrowheads="1"/>
          </p:cNvSpPr>
          <p:nvPr/>
        </p:nvSpPr>
        <p:spPr bwMode="auto">
          <a:xfrm flipH="1">
            <a:off x="596" y="4142185"/>
            <a:ext cx="9144000" cy="1001315"/>
          </a:xfrm>
          <a:prstGeom prst="rtTriangle"/>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indent="-285750" marL="742950">
              <a:defRPr>
                <a:solidFill>
                  <a:schemeClr val="tx1"/>
                </a:solidFill>
                <a:latin typeface="Arial" panose="020B0604020202020204" pitchFamily="34" charset="0"/>
                <a:ea typeface="宋体" panose="02010600030101010101" pitchFamily="2" charset="-122"/>
              </a:defRPr>
            </a:lvl2pPr>
            <a:lvl3pPr eaLnBrk="0" hangingPunct="0" indent="-228600" marL="1143000">
              <a:defRPr>
                <a:solidFill>
                  <a:schemeClr val="tx1"/>
                </a:solidFill>
                <a:latin typeface="Arial" panose="020B0604020202020204" pitchFamily="34" charset="0"/>
                <a:ea typeface="宋体" panose="02010600030101010101" pitchFamily="2" charset="-122"/>
              </a:defRPr>
            </a:lvl3pPr>
            <a:lvl4pPr eaLnBrk="0" hangingPunct="0" indent="-228600" marL="1600200">
              <a:defRPr>
                <a:solidFill>
                  <a:schemeClr val="tx1"/>
                </a:solidFill>
                <a:latin typeface="Arial" panose="020B0604020202020204" pitchFamily="34" charset="0"/>
                <a:ea typeface="宋体" panose="02010600030101010101" pitchFamily="2" charset="-122"/>
              </a:defRPr>
            </a:lvl4pPr>
            <a:lvl5pPr eaLnBrk="0" hangingPunct="0" indent="-228600" marL="2057400">
              <a:defRPr>
                <a:solidFill>
                  <a:schemeClr val="tx1"/>
                </a:solidFill>
                <a:latin typeface="Arial" panose="020B0604020202020204" pitchFamily="34" charset="0"/>
                <a:ea typeface="宋体" panose="02010600030101010101" pitchFamily="2" charset="-122"/>
              </a:defRPr>
            </a:lvl5pPr>
            <a:lvl6pPr eaLnBrk="0" fontAlgn="base" hangingPunct="0" indent="-228600" marL="25146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indent="-228600" marL="29718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indent="-228600" marL="34290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indent="-228600" marL="38862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altLang="zh-CN" sz="1350" lang="zh-CN">
              <a:solidFill>
                <a:srgbClr val="FFFFFF"/>
              </a:solidFill>
              <a:latin typeface="+mn-lt"/>
              <a:ea typeface="Arial" panose="020B0604020202020204" pitchFamily="34" charset="0"/>
              <a:cs typeface="Arial" panose="020B0604020202020204" pitchFamily="34" charset="0"/>
              <a:sym typeface="+mn-lt"/>
            </a:endParaRPr>
          </a:p>
        </p:txBody>
      </p:sp>
      <p:sp>
        <p:nvSpPr>
          <p:cNvPr id="1048704" name="矩形 15"/>
          <p:cNvSpPr/>
          <p:nvPr/>
        </p:nvSpPr>
        <p:spPr>
          <a:xfrm>
            <a:off x="1786" y="0"/>
            <a:ext cx="9142810" cy="627534"/>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1350" lang="zh-CN">
              <a:ea typeface="Arial" panose="020B0604020202020204" pitchFamily="34" charset="0"/>
              <a:cs typeface="Arial" panose="020B0604020202020204" pitchFamily="34" charset="0"/>
              <a:sym typeface="+mn-lt"/>
            </a:endParaRPr>
          </a:p>
        </p:txBody>
      </p:sp>
      <p:sp>
        <p:nvSpPr>
          <p:cNvPr id="1048705" name="矩形 20"/>
          <p:cNvSpPr/>
          <p:nvPr/>
        </p:nvSpPr>
        <p:spPr>
          <a:xfrm>
            <a:off x="1142866" y="1268440"/>
            <a:ext cx="6598493" cy="2352943"/>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1350" lang="zh-CN">
              <a:latin typeface="Arial" panose="020B0604020202020204" pitchFamily="34" charset="0"/>
              <a:ea typeface="Arial" panose="020B0604020202020204" pitchFamily="34" charset="0"/>
              <a:cs typeface="Arial" panose="020B0604020202020204" pitchFamily="34" charset="0"/>
              <a:sym typeface="+mn-lt"/>
            </a:endParaRPr>
          </a:p>
        </p:txBody>
      </p:sp>
      <p:sp>
        <p:nvSpPr>
          <p:cNvPr id="1048706" name=""/>
          <p:cNvSpPr txBox="1"/>
          <p:nvPr/>
        </p:nvSpPr>
        <p:spPr>
          <a:xfrm>
            <a:off x="974397" y="1615238"/>
            <a:ext cx="6597726" cy="1539240"/>
          </a:xfrm>
          <a:prstGeom prst="rect"/>
        </p:spPr>
        <p:txBody>
          <a:bodyPr rtlCol="0" wrap="square">
            <a:spAutoFit/>
          </a:bodyPr>
          <a:p>
            <a:pPr algn="ctr"/>
            <a:r>
              <a:rPr altLang="uz" b="1" sz="4800" i="1" lang="en-US">
                <a:solidFill>
                  <a:srgbClr val="FFFFFF"/>
                </a:solidFill>
                <a:effectLst>
                  <a:outerShdw algn="br" blurRad="38100" dir="2700000" dist="38100" rotWithShape="0">
                    <a:srgbClr val="000000"/>
                  </a:outerShdw>
                </a:effectLst>
              </a:rPr>
              <a:t>E'TIBORINGIZ</a:t>
            </a:r>
            <a:r>
              <a:rPr altLang="uz" b="1" sz="4800" i="1" lang="en-US">
                <a:solidFill>
                  <a:srgbClr val="FFFFFF"/>
                </a:solidFill>
                <a:effectLst>
                  <a:outerShdw algn="br" blurRad="38100" dir="2700000" dist="38100" rotWithShape="0">
                    <a:srgbClr val="000000"/>
                  </a:outerShdw>
                </a:effectLst>
              </a:rPr>
              <a:t> </a:t>
            </a:r>
            <a:r>
              <a:rPr altLang="uz" b="1" sz="4800" i="1" lang="en-US">
                <a:solidFill>
                  <a:srgbClr val="FFFFFF"/>
                </a:solidFill>
                <a:effectLst>
                  <a:outerShdw algn="br" blurRad="38100" dir="2700000" dist="38100" rotWithShape="0">
                    <a:srgbClr val="000000"/>
                  </a:outerShdw>
                </a:effectLst>
              </a:rPr>
              <a:t>UCHUN</a:t>
            </a:r>
            <a:r>
              <a:rPr altLang="uz" b="1" sz="4800" i="1" lang="en-US">
                <a:solidFill>
                  <a:srgbClr val="FFFFFF"/>
                </a:solidFill>
                <a:effectLst>
                  <a:outerShdw algn="br" blurRad="38100" dir="2700000" dist="38100" rotWithShape="0">
                    <a:srgbClr val="000000"/>
                  </a:outerShdw>
                </a:effectLst>
              </a:rPr>
              <a:t> </a:t>
            </a:r>
            <a:r>
              <a:rPr altLang="uz" b="1" sz="4800" i="1" lang="en-US">
                <a:solidFill>
                  <a:srgbClr val="FFFFFF"/>
                </a:solidFill>
                <a:effectLst>
                  <a:outerShdw algn="br" blurRad="38100" dir="2700000" dist="38100" rotWithShape="0">
                    <a:srgbClr val="000000"/>
                  </a:outerShdw>
                </a:effectLst>
              </a:rPr>
              <a:t>RAXMAT</a:t>
            </a:r>
            <a:r>
              <a:rPr altLang="uz" b="1" sz="4800" i="1" lang="en-US">
                <a:solidFill>
                  <a:srgbClr val="FFFFFF"/>
                </a:solidFill>
                <a:effectLst>
                  <a:outerShdw algn="br" blurRad="38100" dir="2700000" dist="38100" rotWithShape="0">
                    <a:srgbClr val="000000"/>
                  </a:outerShdw>
                </a:effectLst>
              </a:rPr>
              <a:t>!</a:t>
            </a:r>
            <a:r>
              <a:rPr altLang="uz" b="1" sz="4800" i="1" lang="en-US">
                <a:solidFill>
                  <a:srgbClr val="FFFFFF"/>
                </a:solidFill>
                <a:effectLst>
                  <a:outerShdw algn="br" blurRad="38100" dir="2700000" dist="38100" rotWithShape="0">
                    <a:srgbClr val="000000"/>
                  </a:outerShdw>
                </a:effectLst>
              </a:rPr>
              <a:t> </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advClick="0" advTm="0" p14:dur="700">
        <p:fade/>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grpId="0" id="5" nodeType="afterEffect" presetClass="entr" presetID="42" presetSubtype="0">
                                  <p:stCondLst>
                                    <p:cond delay="0"/>
                                  </p:stCondLst>
                                  <p:childTnLst>
                                    <p:set>
                                      <p:cBhvr>
                                        <p:cTn dur="1" fill="hold" id="6">
                                          <p:stCondLst>
                                            <p:cond delay="0"/>
                                          </p:stCondLst>
                                        </p:cTn>
                                        <p:tgtEl>
                                          <p:spTgt spid="1048703"/>
                                        </p:tgtEl>
                                        <p:attrNameLst>
                                          <p:attrName>style.visibility</p:attrName>
                                        </p:attrNameLst>
                                      </p:cBhvr>
                                      <p:to>
                                        <p:strVal val="visible"/>
                                      </p:to>
                                    </p:set>
                                    <p:animEffect transition="in" filter="fade">
                                      <p:cBhvr>
                                        <p:cTn dur="1000" id="7"/>
                                        <p:tgtEl>
                                          <p:spTgt spid="1048703"/>
                                        </p:tgtEl>
                                      </p:cBhvr>
                                    </p:animEffect>
                                    <p:anim calcmode="lin" valueType="num">
                                      <p:cBhvr>
                                        <p:cTn dur="1000" fill="hold" id="8"/>
                                        <p:tgtEl>
                                          <p:spTgt spid="1048703"/>
                                        </p:tgtEl>
                                        <p:attrNameLst>
                                          <p:attrName>ppt_x</p:attrName>
                                        </p:attrNameLst>
                                      </p:cBhvr>
                                      <p:tavLst>
                                        <p:tav tm="0">
                                          <p:val>
                                            <p:strVal val="#ppt_x"/>
                                          </p:val>
                                        </p:tav>
                                        <p:tav tm="100000">
                                          <p:val>
                                            <p:strVal val="#ppt_x"/>
                                          </p:val>
                                        </p:tav>
                                      </p:tavLst>
                                    </p:anim>
                                    <p:anim calcmode="lin" valueType="num">
                                      <p:cBhvr>
                                        <p:cTn dur="1000" fill="hold" id="9"/>
                                        <p:tgtEl>
                                          <p:spTgt spid="1048703"/>
                                        </p:tgtEl>
                                        <p:attrNameLst>
                                          <p:attrName>ppt_y</p:attrName>
                                        </p:attrNameLst>
                                      </p:cBhvr>
                                      <p:tavLst>
                                        <p:tav tm="0">
                                          <p:val>
                                            <p:strVal val="#ppt_y+.1"/>
                                          </p:val>
                                        </p:tav>
                                        <p:tav tm="100000">
                                          <p:val>
                                            <p:strVal val="#ppt_y"/>
                                          </p:val>
                                        </p:tav>
                                      </p:tavLst>
                                    </p:anim>
                                  </p:childTnLst>
                                </p:cTn>
                              </p:par>
                              <p:par>
                                <p:cTn fill="hold" grpId="0" id="10" nodeType="withEffect" presetClass="entr" presetID="2" presetSubtype="1">
                                  <p:stCondLst>
                                    <p:cond delay="0"/>
                                  </p:stCondLst>
                                  <p:childTnLst>
                                    <p:set>
                                      <p:cBhvr>
                                        <p:cTn dur="1" fill="hold" id="11">
                                          <p:stCondLst>
                                            <p:cond delay="0"/>
                                          </p:stCondLst>
                                        </p:cTn>
                                        <p:tgtEl>
                                          <p:spTgt spid="1048704"/>
                                        </p:tgtEl>
                                        <p:attrNameLst>
                                          <p:attrName>style.visibility</p:attrName>
                                        </p:attrNameLst>
                                      </p:cBhvr>
                                      <p:to>
                                        <p:strVal val="visible"/>
                                      </p:to>
                                    </p:set>
                                    <p:anim calcmode="lin" valueType="num">
                                      <p:cBhvr additive="base">
                                        <p:cTn dur="500" fill="hold" id="12"/>
                                        <p:tgtEl>
                                          <p:spTgt spid="1048704"/>
                                        </p:tgtEl>
                                        <p:attrNameLst>
                                          <p:attrName>ppt_x</p:attrName>
                                        </p:attrNameLst>
                                      </p:cBhvr>
                                      <p:tavLst>
                                        <p:tav tm="0">
                                          <p:val>
                                            <p:strVal val="#ppt_x"/>
                                          </p:val>
                                        </p:tav>
                                        <p:tav tm="100000">
                                          <p:val>
                                            <p:strVal val="#ppt_x"/>
                                          </p:val>
                                        </p:tav>
                                      </p:tavLst>
                                    </p:anim>
                                    <p:anim calcmode="lin" valueType="num">
                                      <p:cBhvr additive="base">
                                        <p:cTn dur="500" fill="hold" id="13"/>
                                        <p:tgtEl>
                                          <p:spTgt spid="104870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703" grpId="0" animBg="1"/>
      <p:bldP spid="104870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9" name=""/>
        <p:cNvGrpSpPr/>
        <p:nvPr/>
      </p:nvGrpSpPr>
      <p:grpSpPr>
        <a:xfrm>
          <a:off x="0" y="0"/>
          <a:ext cx="0" cy="0"/>
          <a:chOff x="0" y="0"/>
          <a:chExt cx="0" cy="0"/>
        </a:xfrm>
      </p:grpSpPr>
      <p:sp>
        <p:nvSpPr>
          <p:cNvPr id="1048583" name=""/>
          <p:cNvSpPr txBox="1"/>
          <p:nvPr/>
        </p:nvSpPr>
        <p:spPr>
          <a:xfrm>
            <a:off x="500313" y="210160"/>
            <a:ext cx="8143375" cy="4434840"/>
          </a:xfrm>
          <a:prstGeom prst="rect"/>
        </p:spPr>
        <p:txBody>
          <a:bodyPr rtlCol="0" wrap="square">
            <a:spAutoFit/>
          </a:bodyPr>
          <a:p>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Mavzu</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Javascript</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uning</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qo'llanishi</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va</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imkoniyatlari</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hodisalar</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bilan</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ishlash</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xabar</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ko'rsatish</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oynalari</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alen</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promt</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conform</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konsol</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Javascript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dasturlash</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tili</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tushunchalari</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ob'ekt</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o'zgaruvchi</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va</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o'zgarmaslar</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ma'lumot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turlari</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Javascript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dasturlash</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tilida</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funksiyalar</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va</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operatorlar</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bilan</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ishlash</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tanlash</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va</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takrorlash</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operatorlari</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talab</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operatorlari</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endParaRPr b="1" sz="3200" i="1" lang="uz-UZ-#Latn">
              <a:solidFill>
                <a:srgbClr val="0070C0"/>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advClick="0" advTm="0" p14:dur="1250">
        <p15:prstTrans prst="pageCurlDoubl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2" name=""/>
        <p:cNvGrpSpPr/>
        <p:nvPr/>
      </p:nvGrpSpPr>
      <p:grpSpPr>
        <a:xfrm>
          <a:off x="0" y="0"/>
          <a:ext cx="0" cy="0"/>
          <a:chOff x="0" y="0"/>
          <a:chExt cx="0" cy="0"/>
        </a:xfrm>
      </p:grpSpPr>
      <p:pic>
        <p:nvPicPr>
          <p:cNvPr id="2097152" name="M01-06-0028">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xmlns:r="http://schemas.openxmlformats.org/officeDocument/2006/relationships" r:embed="rId3"/>
          <a:stretch>
            <a:fillRect/>
          </a:stretch>
        </p:blipFill>
        <p:spPr>
          <a:xfrm>
            <a:off x="-2340768" y="2740719"/>
            <a:ext cx="457163" cy="457163"/>
          </a:xfrm>
          <a:prstGeom prst="rect"/>
        </p:spPr>
      </p:pic>
      <p:sp>
        <p:nvSpPr>
          <p:cNvPr id="1048587" name="直角三角形 64"/>
          <p:cNvSpPr>
            <a:spLocks noChangeArrowheads="1"/>
          </p:cNvSpPr>
          <p:nvPr/>
        </p:nvSpPr>
        <p:spPr bwMode="auto">
          <a:xfrm flipH="1">
            <a:off x="596" y="4142185"/>
            <a:ext cx="9144000" cy="1001315"/>
          </a:xfrm>
          <a:prstGeom prst="rtTriangle"/>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indent="-285750" marL="742950">
              <a:defRPr>
                <a:solidFill>
                  <a:schemeClr val="tx1"/>
                </a:solidFill>
                <a:latin typeface="Arial" panose="020B0604020202020204" pitchFamily="34" charset="0"/>
                <a:ea typeface="宋体" panose="02010600030101010101" pitchFamily="2" charset="-122"/>
              </a:defRPr>
            </a:lvl2pPr>
            <a:lvl3pPr eaLnBrk="0" hangingPunct="0" indent="-228600" marL="1143000">
              <a:defRPr>
                <a:solidFill>
                  <a:schemeClr val="tx1"/>
                </a:solidFill>
                <a:latin typeface="Arial" panose="020B0604020202020204" pitchFamily="34" charset="0"/>
                <a:ea typeface="宋体" panose="02010600030101010101" pitchFamily="2" charset="-122"/>
              </a:defRPr>
            </a:lvl3pPr>
            <a:lvl4pPr eaLnBrk="0" hangingPunct="0" indent="-228600" marL="1600200">
              <a:defRPr>
                <a:solidFill>
                  <a:schemeClr val="tx1"/>
                </a:solidFill>
                <a:latin typeface="Arial" panose="020B0604020202020204" pitchFamily="34" charset="0"/>
                <a:ea typeface="宋体" panose="02010600030101010101" pitchFamily="2" charset="-122"/>
              </a:defRPr>
            </a:lvl4pPr>
            <a:lvl5pPr eaLnBrk="0" hangingPunct="0" indent="-228600" marL="2057400">
              <a:defRPr>
                <a:solidFill>
                  <a:schemeClr val="tx1"/>
                </a:solidFill>
                <a:latin typeface="Arial" panose="020B0604020202020204" pitchFamily="34" charset="0"/>
                <a:ea typeface="宋体" panose="02010600030101010101" pitchFamily="2" charset="-122"/>
              </a:defRPr>
            </a:lvl5pPr>
            <a:lvl6pPr eaLnBrk="0" fontAlgn="base" hangingPunct="0" indent="-228600" marL="25146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indent="-228600" marL="29718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indent="-228600" marL="34290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indent="-228600" marL="38862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altLang="zh-CN" sz="1350" lang="zh-CN">
              <a:solidFill>
                <a:srgbClr val="FFFFFF"/>
              </a:solidFill>
              <a:latin typeface="+mn-lt"/>
              <a:ea typeface="Arial" panose="020B0604020202020204" pitchFamily="34" charset="0"/>
              <a:cs typeface="Arial" panose="020B0604020202020204" pitchFamily="34" charset="0"/>
              <a:sym typeface="+mn-lt"/>
            </a:endParaRPr>
          </a:p>
        </p:txBody>
      </p:sp>
      <p:sp>
        <p:nvSpPr>
          <p:cNvPr id="1048588" name="矩形 15"/>
          <p:cNvSpPr/>
          <p:nvPr/>
        </p:nvSpPr>
        <p:spPr>
          <a:xfrm>
            <a:off x="1786" y="0"/>
            <a:ext cx="9142810" cy="627534"/>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1350" lang="zh-CN">
              <a:ea typeface="Arial" panose="020B0604020202020204" pitchFamily="34" charset="0"/>
              <a:cs typeface="Arial" panose="020B0604020202020204" pitchFamily="34" charset="0"/>
              <a:sym typeface="+mn-lt"/>
            </a:endParaRPr>
          </a:p>
        </p:txBody>
      </p:sp>
      <p:sp>
        <p:nvSpPr>
          <p:cNvPr id="1048589" name=""/>
          <p:cNvSpPr txBox="1"/>
          <p:nvPr/>
        </p:nvSpPr>
        <p:spPr>
          <a:xfrm>
            <a:off x="610887" y="849630"/>
            <a:ext cx="7857625" cy="3469641"/>
          </a:xfrm>
          <a:prstGeom prst="rect"/>
        </p:spPr>
        <p:txBody>
          <a:bodyPr rtlCol="0" wrap="square">
            <a:spAutoFit/>
          </a:bodyPr>
          <a:p>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Reja</a:t>
            </a:r>
            <a:r>
              <a:rPr altLang="uz" b="1" sz="3200" i="1" lang="en-US">
                <a:solidFill>
                  <a:srgbClr val="0070C0"/>
                </a:solidFill>
                <a:effectLst>
                  <a:outerShdw algn="br" blurRad="38100" dir="2700000" dist="38100" rotWithShape="0">
                    <a:srgbClr val="000000"/>
                  </a:outerShdw>
                </a:effectLst>
              </a:rPr>
              <a:t>:</a:t>
            </a:r>
            <a:endParaRPr b="1" sz="2800" i="1" lang="uz-UZ-#Latn">
              <a:solidFill>
                <a:srgbClr val="0070C0"/>
              </a:solidFill>
              <a:effectLst>
                <a:outerShdw algn="br" blurRad="38100" dir="2700000" dist="38100" rotWithShape="0">
                  <a:srgbClr val="000000"/>
                </a:outerShdw>
              </a:effectLst>
            </a:endParaRPr>
          </a:p>
          <a:p>
            <a:r>
              <a:rPr altLang="uz" b="1" sz="3200" i="1" lang="en-US">
                <a:solidFill>
                  <a:srgbClr val="0070C0"/>
                </a:solidFill>
                <a:effectLst>
                  <a:outerShdw algn="br" blurRad="38100" dir="2700000" dist="38100" rotWithShape="0">
                    <a:srgbClr val="000000"/>
                  </a:outerShdw>
                </a:effectLst>
              </a:rPr>
              <a:t>1.</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Javascriptni</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qo'llanishi</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va</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imkoniyatlari</a:t>
            </a:r>
            <a:r>
              <a:rPr altLang="uz" b="1" sz="3200" i="1" lang="en-US">
                <a:solidFill>
                  <a:srgbClr val="0070C0"/>
                </a:solidFill>
                <a:effectLst>
                  <a:outerShdw algn="br" blurRad="38100" dir="2700000" dist="38100" rotWithShape="0">
                    <a:srgbClr val="000000"/>
                  </a:outerShdw>
                </a:effectLst>
              </a:rPr>
              <a:t>.</a:t>
            </a:r>
            <a:endParaRPr b="1" sz="2800" i="1" lang="uz-UZ-#Latn">
              <a:solidFill>
                <a:srgbClr val="0070C0"/>
              </a:solidFill>
              <a:effectLst>
                <a:outerShdw algn="br" blurRad="38100" dir="2700000" dist="38100" rotWithShape="0">
                  <a:srgbClr val="000000"/>
                </a:outerShdw>
              </a:effectLst>
            </a:endParaRPr>
          </a:p>
          <a:p>
            <a:r>
              <a:rPr altLang="uz" b="1" sz="3200" i="1" lang="en-US">
                <a:solidFill>
                  <a:srgbClr val="0070C0"/>
                </a:solidFill>
                <a:effectLst>
                  <a:outerShdw algn="br" blurRad="38100" dir="2700000" dist="38100" rotWithShape="0">
                    <a:srgbClr val="000000"/>
                  </a:outerShdw>
                </a:effectLst>
              </a:rPr>
              <a:t>2.</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Javascript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dasturlash</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tili</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tushunchalari</a:t>
            </a:r>
            <a:r>
              <a:rPr altLang="uz" b="1" sz="3200" i="1" lang="en-US">
                <a:solidFill>
                  <a:srgbClr val="0070C0"/>
                </a:solidFill>
                <a:effectLst>
                  <a:outerShdw algn="br" blurRad="38100" dir="2700000" dist="38100" rotWithShape="0">
                    <a:srgbClr val="000000"/>
                  </a:outerShdw>
                </a:effectLst>
              </a:rPr>
              <a:t>.</a:t>
            </a:r>
            <a:endParaRPr b="1" sz="2800" i="1" lang="uz-UZ-#Latn">
              <a:solidFill>
                <a:srgbClr val="0070C0"/>
              </a:solidFill>
              <a:effectLst>
                <a:outerShdw algn="br" blurRad="38100" dir="2700000" dist="38100" rotWithShape="0">
                  <a:srgbClr val="000000"/>
                </a:outerShdw>
              </a:effectLst>
            </a:endParaRPr>
          </a:p>
          <a:p>
            <a:r>
              <a:rPr altLang="uz" b="1" sz="3200" i="1" lang="en-US">
                <a:solidFill>
                  <a:srgbClr val="0070C0"/>
                </a:solidFill>
                <a:effectLst>
                  <a:outerShdw algn="br" blurRad="38100" dir="2700000" dist="38100" rotWithShape="0">
                    <a:srgbClr val="000000"/>
                  </a:outerShdw>
                </a:effectLst>
              </a:rPr>
              <a:t>3</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Javascript</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dasturlash</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tilida</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funksiyalar</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va</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operatorlar</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bilan</a:t>
            </a:r>
            <a:r>
              <a:rPr altLang="uz" b="1" sz="3200" i="1" lang="en-US">
                <a:solidFill>
                  <a:srgbClr val="0070C0"/>
                </a:solidFill>
                <a:effectLst>
                  <a:outerShdw algn="br" blurRad="38100" dir="2700000" dist="38100" rotWithShape="0">
                    <a:srgbClr val="000000"/>
                  </a:outerShdw>
                </a:effectLst>
              </a:rPr>
              <a:t> </a:t>
            </a:r>
            <a:r>
              <a:rPr altLang="uz" b="1" sz="3200" i="1" lang="en-US">
                <a:solidFill>
                  <a:srgbClr val="0070C0"/>
                </a:solidFill>
                <a:effectLst>
                  <a:outerShdw algn="br" blurRad="38100" dir="2700000" dist="38100" rotWithShape="0">
                    <a:srgbClr val="000000"/>
                  </a:outerShdw>
                </a:effectLst>
              </a:rPr>
              <a:t>ishlash</a:t>
            </a:r>
            <a:r>
              <a:rPr altLang="uz" b="1" sz="3200" i="1" lang="en-US">
                <a:solidFill>
                  <a:srgbClr val="0070C0"/>
                </a:solidFill>
                <a:effectLst>
                  <a:outerShdw algn="br" blurRad="38100" dir="2700000" dist="38100" rotWithShape="0">
                    <a:srgbClr val="000000"/>
                  </a:outerShdw>
                </a:effectLst>
              </a:rPr>
              <a:t>.</a:t>
            </a:r>
            <a:r>
              <a:rPr altLang="uz" b="1" sz="3200" i="1" lang="en-US">
                <a:solidFill>
                  <a:srgbClr val="0070C0"/>
                </a:solidFill>
                <a:effectLst>
                  <a:outerShdw algn="br" blurRad="38100" dir="2700000" dist="38100" rotWithShape="0">
                    <a:srgbClr val="000000"/>
                  </a:outerShdw>
                </a:effectLst>
              </a:rPr>
              <a:t> </a:t>
            </a:r>
            <a:endParaRPr b="1" sz="2800" i="1" lang="uz-UZ-#Latn">
              <a:solidFill>
                <a:srgbClr val="0070C0"/>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advClick="0" advTm="0" p14:dur="700">
        <p:fade/>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id="5" nodeType="withEffect" presetClass="mediacall" presetID="1" presetSubtype="0">
                                  <p:stCondLst>
                                    <p:cond delay="0"/>
                                  </p:stCondLst>
                                  <p:childTnLst>
                                    <p:cmd type="call" cmd="playFrom(0.0)">
                                      <p:cBhvr>
                                        <p:cTn dur="1" fill="hold" id="6"/>
                                        <p:tgtEl>
                                          <p:spTgt spid="2097152"/>
                                        </p:tgtEl>
                                      </p:cBhvr>
                                    </p:cmd>
                                  </p:childTnLst>
                                </p:cTn>
                              </p:par>
                            </p:childTnLst>
                          </p:cTn>
                        </p:par>
                        <p:par>
                          <p:cTn fill="hold" id="7">
                            <p:stCondLst>
                              <p:cond delay="0"/>
                            </p:stCondLst>
                            <p:childTnLst>
                              <p:par>
                                <p:cTn fill="hold" grpId="0" id="8" nodeType="afterEffect" presetClass="entr" presetID="42" presetSubtype="0">
                                  <p:stCondLst>
                                    <p:cond delay="0"/>
                                  </p:stCondLst>
                                  <p:childTnLst>
                                    <p:set>
                                      <p:cBhvr>
                                        <p:cTn dur="1" fill="hold" id="9">
                                          <p:stCondLst>
                                            <p:cond delay="0"/>
                                          </p:stCondLst>
                                        </p:cTn>
                                        <p:tgtEl>
                                          <p:spTgt spid="1048587"/>
                                        </p:tgtEl>
                                        <p:attrNameLst>
                                          <p:attrName>style.visibility</p:attrName>
                                        </p:attrNameLst>
                                      </p:cBhvr>
                                      <p:to>
                                        <p:strVal val="visible"/>
                                      </p:to>
                                    </p:set>
                                    <p:animEffect transition="in" filter="fade">
                                      <p:cBhvr>
                                        <p:cTn dur="1000" id="10"/>
                                        <p:tgtEl>
                                          <p:spTgt spid="1048587"/>
                                        </p:tgtEl>
                                      </p:cBhvr>
                                    </p:animEffect>
                                    <p:anim calcmode="lin" valueType="num">
                                      <p:cBhvr>
                                        <p:cTn dur="1000" fill="hold" id="11"/>
                                        <p:tgtEl>
                                          <p:spTgt spid="1048587"/>
                                        </p:tgtEl>
                                        <p:attrNameLst>
                                          <p:attrName>ppt_x</p:attrName>
                                        </p:attrNameLst>
                                      </p:cBhvr>
                                      <p:tavLst>
                                        <p:tav tm="0">
                                          <p:val>
                                            <p:strVal val="#ppt_x"/>
                                          </p:val>
                                        </p:tav>
                                        <p:tav tm="100000">
                                          <p:val>
                                            <p:strVal val="#ppt_x"/>
                                          </p:val>
                                        </p:tav>
                                      </p:tavLst>
                                    </p:anim>
                                    <p:anim calcmode="lin" valueType="num">
                                      <p:cBhvr>
                                        <p:cTn dur="1000" fill="hold" id="12"/>
                                        <p:tgtEl>
                                          <p:spTgt spid="1048587"/>
                                        </p:tgtEl>
                                        <p:attrNameLst>
                                          <p:attrName>ppt_y</p:attrName>
                                        </p:attrNameLst>
                                      </p:cBhvr>
                                      <p:tavLst>
                                        <p:tav tm="0">
                                          <p:val>
                                            <p:strVal val="#ppt_y+.1"/>
                                          </p:val>
                                        </p:tav>
                                        <p:tav tm="100000">
                                          <p:val>
                                            <p:strVal val="#ppt_y"/>
                                          </p:val>
                                        </p:tav>
                                      </p:tavLst>
                                    </p:anim>
                                  </p:childTnLst>
                                </p:cTn>
                              </p:par>
                              <p:par>
                                <p:cTn fill="hold" grpId="0" id="13" nodeType="withEffect" presetClass="entr" presetID="2" presetSubtype="1">
                                  <p:stCondLst>
                                    <p:cond delay="0"/>
                                  </p:stCondLst>
                                  <p:childTnLst>
                                    <p:set>
                                      <p:cBhvr>
                                        <p:cTn dur="1" fill="hold" id="14">
                                          <p:stCondLst>
                                            <p:cond delay="0"/>
                                          </p:stCondLst>
                                        </p:cTn>
                                        <p:tgtEl>
                                          <p:spTgt spid="1048588"/>
                                        </p:tgtEl>
                                        <p:attrNameLst>
                                          <p:attrName>style.visibility</p:attrName>
                                        </p:attrNameLst>
                                      </p:cBhvr>
                                      <p:to>
                                        <p:strVal val="visible"/>
                                      </p:to>
                                    </p:set>
                                    <p:anim calcmode="lin" valueType="num">
                                      <p:cBhvr additive="base">
                                        <p:cTn dur="500" fill="hold" id="15"/>
                                        <p:tgtEl>
                                          <p:spTgt spid="1048588"/>
                                        </p:tgtEl>
                                        <p:attrNameLst>
                                          <p:attrName>ppt_x</p:attrName>
                                        </p:attrNameLst>
                                      </p:cBhvr>
                                      <p:tavLst>
                                        <p:tav tm="0">
                                          <p:val>
                                            <p:strVal val="#ppt_x"/>
                                          </p:val>
                                        </p:tav>
                                        <p:tav tm="100000">
                                          <p:val>
                                            <p:strVal val="#ppt_x"/>
                                          </p:val>
                                        </p:tav>
                                      </p:tavLst>
                                    </p:anim>
                                    <p:anim calcmode="lin" valueType="num">
                                      <p:cBhvr additive="base">
                                        <p:cTn dur="500" fill="hold" id="16"/>
                                        <p:tgtEl>
                                          <p:spTgt spid="104858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vol="80000">
                <p:cTn display="0" fill="remove" id="17" repeatCount="indefinite">
                  <p:stCondLst>
                    <p:cond delay="indefinite"/>
                  </p:stCondLst>
                  <p:endCondLst>
                    <p:cond evt="onStopAudio" delay="0">
                      <p:tgtEl>
                        <p:sldTgt/>
                      </p:tgtEl>
                    </p:cond>
                  </p:endCondLst>
                </p:cTn>
                <p:tgtEl>
                  <p:spTgt spid="2097152"/>
                </p:tgtEl>
              </p:cMediaNode>
            </p:audio>
          </p:childTnLst>
        </p:cTn>
      </p:par>
    </p:tnLst>
    <p:bldLst>
      <p:bldP spid="1048587" grpId="0" animBg="1"/>
      <p:bldP spid="104858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5" name=""/>
        <p:cNvGrpSpPr/>
        <p:nvPr/>
      </p:nvGrpSpPr>
      <p:grpSpPr>
        <a:xfrm>
          <a:off x="0" y="0"/>
          <a:ext cx="0" cy="0"/>
          <a:chOff x="0" y="0"/>
          <a:chExt cx="0" cy="0"/>
        </a:xfrm>
      </p:grpSpPr>
      <p:sp>
        <p:nvSpPr>
          <p:cNvPr id="1048593" name="直角三角形 64"/>
          <p:cNvSpPr>
            <a:spLocks noChangeArrowheads="1"/>
          </p:cNvSpPr>
          <p:nvPr/>
        </p:nvSpPr>
        <p:spPr bwMode="auto">
          <a:xfrm flipH="1">
            <a:off x="596" y="4142185"/>
            <a:ext cx="9144000" cy="1001315"/>
          </a:xfrm>
          <a:prstGeom prst="rtTriangle"/>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indent="-285750" marL="742950">
              <a:defRPr>
                <a:solidFill>
                  <a:schemeClr val="tx1"/>
                </a:solidFill>
                <a:latin typeface="Arial" panose="020B0604020202020204" pitchFamily="34" charset="0"/>
                <a:ea typeface="宋体" panose="02010600030101010101" pitchFamily="2" charset="-122"/>
              </a:defRPr>
            </a:lvl2pPr>
            <a:lvl3pPr eaLnBrk="0" hangingPunct="0" indent="-228600" marL="1143000">
              <a:defRPr>
                <a:solidFill>
                  <a:schemeClr val="tx1"/>
                </a:solidFill>
                <a:latin typeface="Arial" panose="020B0604020202020204" pitchFamily="34" charset="0"/>
                <a:ea typeface="宋体" panose="02010600030101010101" pitchFamily="2" charset="-122"/>
              </a:defRPr>
            </a:lvl3pPr>
            <a:lvl4pPr eaLnBrk="0" hangingPunct="0" indent="-228600" marL="1600200">
              <a:defRPr>
                <a:solidFill>
                  <a:schemeClr val="tx1"/>
                </a:solidFill>
                <a:latin typeface="Arial" panose="020B0604020202020204" pitchFamily="34" charset="0"/>
                <a:ea typeface="宋体" panose="02010600030101010101" pitchFamily="2" charset="-122"/>
              </a:defRPr>
            </a:lvl4pPr>
            <a:lvl5pPr eaLnBrk="0" hangingPunct="0" indent="-228600" marL="2057400">
              <a:defRPr>
                <a:solidFill>
                  <a:schemeClr val="tx1"/>
                </a:solidFill>
                <a:latin typeface="Arial" panose="020B0604020202020204" pitchFamily="34" charset="0"/>
                <a:ea typeface="宋体" panose="02010600030101010101" pitchFamily="2" charset="-122"/>
              </a:defRPr>
            </a:lvl5pPr>
            <a:lvl6pPr eaLnBrk="0" fontAlgn="base" hangingPunct="0" indent="-228600" marL="25146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indent="-228600" marL="29718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indent="-228600" marL="34290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indent="-228600" marL="38862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altLang="zh-CN" sz="1350" lang="zh-CN">
              <a:solidFill>
                <a:srgbClr val="FFFFFF"/>
              </a:solidFill>
              <a:latin typeface="+mn-lt"/>
              <a:ea typeface="Arial" panose="020B0604020202020204" pitchFamily="34" charset="0"/>
              <a:cs typeface="Arial" panose="020B0604020202020204" pitchFamily="34" charset="0"/>
              <a:sym typeface="+mn-lt"/>
            </a:endParaRPr>
          </a:p>
        </p:txBody>
      </p:sp>
      <p:sp>
        <p:nvSpPr>
          <p:cNvPr id="1048594" name="矩形 15"/>
          <p:cNvSpPr/>
          <p:nvPr/>
        </p:nvSpPr>
        <p:spPr>
          <a:xfrm>
            <a:off x="1786" y="0"/>
            <a:ext cx="9142810" cy="627534"/>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1350" lang="zh-CN">
              <a:ea typeface="Arial" panose="020B0604020202020204" pitchFamily="34" charset="0"/>
              <a:cs typeface="Arial" panose="020B0604020202020204" pitchFamily="34" charset="0"/>
              <a:sym typeface="+mn-lt"/>
            </a:endParaRPr>
          </a:p>
        </p:txBody>
      </p:sp>
      <p:sp>
        <p:nvSpPr>
          <p:cNvPr id="1048595" name=""/>
          <p:cNvSpPr txBox="1"/>
          <p:nvPr/>
        </p:nvSpPr>
        <p:spPr>
          <a:xfrm>
            <a:off x="681901" y="627534"/>
            <a:ext cx="7962034" cy="3825240"/>
          </a:xfrm>
          <a:prstGeom prst="rect"/>
        </p:spPr>
        <p:txBody>
          <a:bodyPr rtlCol="0" wrap="square">
            <a:spAutoFit/>
          </a:bodyPr>
          <a:p>
            <a:r>
              <a:rPr b="1" sz="3600" i="1" lang="uz-UZ-#Latn">
                <a:solidFill>
                  <a:srgbClr val="0070C0"/>
                </a:solidFill>
                <a:effectLst>
                  <a:outerShdw algn="br" blurRad="38100" dir="2700000" dist="38100" rotWithShape="0">
                    <a:srgbClr val="000000"/>
                  </a:outerShdw>
                </a:effectLst>
              </a:rPr>
              <a:t>JavaScript - bu interaktiv va dinamik veb-saytlarni yaratish uchun keng qo'llaniladigan dasturlash tili. U birinchi marta 1995 yilda Brendan Eich tomonidan ishlab chiqilgan va hozirda ECMAScript standartlari </a:t>
            </a:r>
            <a:endParaRPr b="1" sz="2800" i="1" lang="uz-UZ-#Latn">
              <a:solidFill>
                <a:srgbClr val="0070C0"/>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advClick="0" advTm="0" p14:dur="700">
        <p:fade/>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grpId="0" id="5" nodeType="afterEffect" presetClass="entr" presetID="42" presetSubtype="0">
                                  <p:stCondLst>
                                    <p:cond delay="0"/>
                                  </p:stCondLst>
                                  <p:childTnLst>
                                    <p:set>
                                      <p:cBhvr>
                                        <p:cTn dur="1" fill="hold" id="6">
                                          <p:stCondLst>
                                            <p:cond delay="0"/>
                                          </p:stCondLst>
                                        </p:cTn>
                                        <p:tgtEl>
                                          <p:spTgt spid="1048593"/>
                                        </p:tgtEl>
                                        <p:attrNameLst>
                                          <p:attrName>style.visibility</p:attrName>
                                        </p:attrNameLst>
                                      </p:cBhvr>
                                      <p:to>
                                        <p:strVal val="visible"/>
                                      </p:to>
                                    </p:set>
                                    <p:animEffect transition="in" filter="fade">
                                      <p:cBhvr>
                                        <p:cTn dur="1000" id="7"/>
                                        <p:tgtEl>
                                          <p:spTgt spid="1048593"/>
                                        </p:tgtEl>
                                      </p:cBhvr>
                                    </p:animEffect>
                                    <p:anim calcmode="lin" valueType="num">
                                      <p:cBhvr>
                                        <p:cTn dur="1000" fill="hold" id="8"/>
                                        <p:tgtEl>
                                          <p:spTgt spid="1048593"/>
                                        </p:tgtEl>
                                        <p:attrNameLst>
                                          <p:attrName>ppt_x</p:attrName>
                                        </p:attrNameLst>
                                      </p:cBhvr>
                                      <p:tavLst>
                                        <p:tav tm="0">
                                          <p:val>
                                            <p:strVal val="#ppt_x"/>
                                          </p:val>
                                        </p:tav>
                                        <p:tav tm="100000">
                                          <p:val>
                                            <p:strVal val="#ppt_x"/>
                                          </p:val>
                                        </p:tav>
                                      </p:tavLst>
                                    </p:anim>
                                    <p:anim calcmode="lin" valueType="num">
                                      <p:cBhvr>
                                        <p:cTn dur="1000" fill="hold" id="9"/>
                                        <p:tgtEl>
                                          <p:spTgt spid="1048593"/>
                                        </p:tgtEl>
                                        <p:attrNameLst>
                                          <p:attrName>ppt_y</p:attrName>
                                        </p:attrNameLst>
                                      </p:cBhvr>
                                      <p:tavLst>
                                        <p:tav tm="0">
                                          <p:val>
                                            <p:strVal val="#ppt_y+.1"/>
                                          </p:val>
                                        </p:tav>
                                        <p:tav tm="100000">
                                          <p:val>
                                            <p:strVal val="#ppt_y"/>
                                          </p:val>
                                        </p:tav>
                                      </p:tavLst>
                                    </p:anim>
                                  </p:childTnLst>
                                </p:cTn>
                              </p:par>
                              <p:par>
                                <p:cTn fill="hold" grpId="0" id="10" nodeType="withEffect" presetClass="entr" presetID="2" presetSubtype="1">
                                  <p:stCondLst>
                                    <p:cond delay="0"/>
                                  </p:stCondLst>
                                  <p:childTnLst>
                                    <p:set>
                                      <p:cBhvr>
                                        <p:cTn dur="1" fill="hold" id="11">
                                          <p:stCondLst>
                                            <p:cond delay="0"/>
                                          </p:stCondLst>
                                        </p:cTn>
                                        <p:tgtEl>
                                          <p:spTgt spid="1048594"/>
                                        </p:tgtEl>
                                        <p:attrNameLst>
                                          <p:attrName>style.visibility</p:attrName>
                                        </p:attrNameLst>
                                      </p:cBhvr>
                                      <p:to>
                                        <p:strVal val="visible"/>
                                      </p:to>
                                    </p:set>
                                    <p:anim calcmode="lin" valueType="num">
                                      <p:cBhvr additive="base">
                                        <p:cTn dur="500" fill="hold" id="12"/>
                                        <p:tgtEl>
                                          <p:spTgt spid="1048594"/>
                                        </p:tgtEl>
                                        <p:attrNameLst>
                                          <p:attrName>ppt_x</p:attrName>
                                        </p:attrNameLst>
                                      </p:cBhvr>
                                      <p:tavLst>
                                        <p:tav tm="0">
                                          <p:val>
                                            <p:strVal val="#ppt_x"/>
                                          </p:val>
                                        </p:tav>
                                        <p:tav tm="100000">
                                          <p:val>
                                            <p:strVal val="#ppt_x"/>
                                          </p:val>
                                        </p:tav>
                                      </p:tavLst>
                                    </p:anim>
                                    <p:anim calcmode="lin" valueType="num">
                                      <p:cBhvr additive="base">
                                        <p:cTn dur="500" fill="hold" id="13"/>
                                        <p:tgtEl>
                                          <p:spTgt spid="104859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593" grpId="0" animBg="1"/>
      <p:bldP spid="104859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9" name=""/>
        <p:cNvGrpSpPr/>
        <p:nvPr/>
      </p:nvGrpSpPr>
      <p:grpSpPr>
        <a:xfrm>
          <a:off x="0" y="0"/>
          <a:ext cx="0" cy="0"/>
          <a:chOff x="0" y="0"/>
          <a:chExt cx="0" cy="0"/>
        </a:xfrm>
      </p:grpSpPr>
      <p:sp>
        <p:nvSpPr>
          <p:cNvPr id="1048599" name=""/>
          <p:cNvSpPr txBox="1"/>
          <p:nvPr/>
        </p:nvSpPr>
        <p:spPr>
          <a:xfrm>
            <a:off x="448105" y="392429"/>
            <a:ext cx="5357811" cy="4358640"/>
          </a:xfrm>
          <a:prstGeom prst="rect"/>
        </p:spPr>
        <p:txBody>
          <a:bodyPr rtlCol="0" wrap="square">
            <a:spAutoFit/>
          </a:bodyPr>
          <a:p>
            <a:r>
              <a:rPr b="1" sz="3600" i="1" lang="uz-UZ-#Latn">
                <a:solidFill>
                  <a:srgbClr val="0070C0"/>
                </a:solidFill>
                <a:effectLst>
                  <a:outerShdw algn="br" blurRad="38100" dir="2700000" dist="38100" rotWithShape="0">
                    <a:srgbClr val="000000"/>
                  </a:outerShdw>
                </a:effectLst>
              </a:rPr>
              <a:t>organi tomonidan qo'llab-quvvatlanadi. JavaScript barcha asosiy veb-brauzerlar tomonidan qo'llab-quvvatlanadigan yuqori darajali, talqin qilingan dasturlash tilidir.</a:t>
            </a:r>
            <a:endParaRPr b="1" sz="2800" i="1" lang="uz-UZ-#Latn">
              <a:solidFill>
                <a:srgbClr val="0070C0"/>
              </a:solidFill>
              <a:effectLst>
                <a:outerShdw algn="br" blurRad="38100" dir="2700000" dist="38100" rotWithShape="0">
                  <a:srgbClr val="000000"/>
                </a:outerShdw>
              </a:effectLst>
            </a:endParaRPr>
          </a:p>
        </p:txBody>
      </p:sp>
      <p:pic>
        <p:nvPicPr>
          <p:cNvPr id="2097153" name=""/>
          <p:cNvPicPr>
            <a:picLocks/>
          </p:cNvPicPr>
          <p:nvPr/>
        </p:nvPicPr>
        <p:blipFill>
          <a:blip xmlns:r="http://schemas.openxmlformats.org/officeDocument/2006/relationships" r:embed="rId1"/>
          <a:stretch>
            <a:fillRect/>
          </a:stretch>
        </p:blipFill>
        <p:spPr>
          <a:xfrm rot="0">
            <a:off x="5409761" y="155088"/>
            <a:ext cx="3305609" cy="2358036"/>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0" p14:dur="1200">
        <p:dissolv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42" name=""/>
        <p:cNvGrpSpPr/>
        <p:nvPr/>
      </p:nvGrpSpPr>
      <p:grpSpPr>
        <a:xfrm>
          <a:off x="0" y="0"/>
          <a:ext cx="0" cy="0"/>
          <a:chOff x="0" y="0"/>
          <a:chExt cx="0" cy="0"/>
        </a:xfrm>
      </p:grpSpPr>
      <p:sp>
        <p:nvSpPr>
          <p:cNvPr id="1048603" name="直角三角形 64"/>
          <p:cNvSpPr>
            <a:spLocks noChangeArrowheads="1"/>
          </p:cNvSpPr>
          <p:nvPr/>
        </p:nvSpPr>
        <p:spPr bwMode="auto">
          <a:xfrm flipH="1">
            <a:off x="596" y="4142185"/>
            <a:ext cx="9144000" cy="1001315"/>
          </a:xfrm>
          <a:prstGeom prst="rtTriangle"/>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indent="-285750" marL="742950">
              <a:defRPr>
                <a:solidFill>
                  <a:schemeClr val="tx1"/>
                </a:solidFill>
                <a:latin typeface="Arial" panose="020B0604020202020204" pitchFamily="34" charset="0"/>
                <a:ea typeface="宋体" panose="02010600030101010101" pitchFamily="2" charset="-122"/>
              </a:defRPr>
            </a:lvl2pPr>
            <a:lvl3pPr eaLnBrk="0" hangingPunct="0" indent="-228600" marL="1143000">
              <a:defRPr>
                <a:solidFill>
                  <a:schemeClr val="tx1"/>
                </a:solidFill>
                <a:latin typeface="Arial" panose="020B0604020202020204" pitchFamily="34" charset="0"/>
                <a:ea typeface="宋体" panose="02010600030101010101" pitchFamily="2" charset="-122"/>
              </a:defRPr>
            </a:lvl3pPr>
            <a:lvl4pPr eaLnBrk="0" hangingPunct="0" indent="-228600" marL="1600200">
              <a:defRPr>
                <a:solidFill>
                  <a:schemeClr val="tx1"/>
                </a:solidFill>
                <a:latin typeface="Arial" panose="020B0604020202020204" pitchFamily="34" charset="0"/>
                <a:ea typeface="宋体" panose="02010600030101010101" pitchFamily="2" charset="-122"/>
              </a:defRPr>
            </a:lvl4pPr>
            <a:lvl5pPr eaLnBrk="0" hangingPunct="0" indent="-228600" marL="2057400">
              <a:defRPr>
                <a:solidFill>
                  <a:schemeClr val="tx1"/>
                </a:solidFill>
                <a:latin typeface="Arial" panose="020B0604020202020204" pitchFamily="34" charset="0"/>
                <a:ea typeface="宋体" panose="02010600030101010101" pitchFamily="2" charset="-122"/>
              </a:defRPr>
            </a:lvl5pPr>
            <a:lvl6pPr eaLnBrk="0" fontAlgn="base" hangingPunct="0" indent="-228600" marL="25146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indent="-228600" marL="29718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indent="-228600" marL="34290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indent="-228600" marL="38862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altLang="zh-CN" sz="1350" lang="zh-CN">
              <a:solidFill>
                <a:srgbClr val="FFFFFF"/>
              </a:solidFill>
              <a:latin typeface="+mn-lt"/>
              <a:ea typeface="Arial" panose="020B0604020202020204" pitchFamily="34" charset="0"/>
              <a:cs typeface="Arial" panose="020B0604020202020204" pitchFamily="34" charset="0"/>
              <a:sym typeface="+mn-lt"/>
            </a:endParaRPr>
          </a:p>
        </p:txBody>
      </p:sp>
      <p:sp>
        <p:nvSpPr>
          <p:cNvPr id="1048604" name="矩形 15"/>
          <p:cNvSpPr/>
          <p:nvPr/>
        </p:nvSpPr>
        <p:spPr>
          <a:xfrm>
            <a:off x="1786" y="0"/>
            <a:ext cx="9142810" cy="627534"/>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1350" lang="zh-CN">
              <a:ea typeface="Arial" panose="020B0604020202020204" pitchFamily="34" charset="0"/>
              <a:cs typeface="Arial" panose="020B0604020202020204" pitchFamily="34" charset="0"/>
              <a:sym typeface="+mn-lt"/>
            </a:endParaRPr>
          </a:p>
        </p:txBody>
      </p:sp>
      <p:sp>
        <p:nvSpPr>
          <p:cNvPr id="1048605" name="矩形 20"/>
          <p:cNvSpPr/>
          <p:nvPr/>
        </p:nvSpPr>
        <p:spPr>
          <a:xfrm>
            <a:off x="415503" y="799438"/>
            <a:ext cx="8157130" cy="3375628"/>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1350" lang="zh-CN">
              <a:latin typeface="Arial" panose="020B0604020202020204" pitchFamily="34" charset="0"/>
              <a:ea typeface="Arial" panose="020B0604020202020204" pitchFamily="34" charset="0"/>
              <a:cs typeface="Arial" panose="020B0604020202020204" pitchFamily="34" charset="0"/>
              <a:sym typeface="+mn-lt"/>
            </a:endParaRPr>
          </a:p>
        </p:txBody>
      </p:sp>
      <p:sp>
        <p:nvSpPr>
          <p:cNvPr id="1048606" name=""/>
          <p:cNvSpPr txBox="1"/>
          <p:nvPr/>
        </p:nvSpPr>
        <p:spPr>
          <a:xfrm>
            <a:off x="740350" y="994063"/>
            <a:ext cx="7552891" cy="3075940"/>
          </a:xfrm>
          <a:prstGeom prst="rect"/>
        </p:spPr>
        <p:txBody>
          <a:bodyPr rtlCol="0" wrap="square">
            <a:spAutoFit/>
          </a:bodyPr>
          <a:p>
            <a:r>
              <a:rPr b="1" sz="4000" i="1" lang="uz-UZ-#Latn">
                <a:solidFill>
                  <a:srgbClr val="FFFFFF"/>
                </a:solidFill>
                <a:effectLst>
                  <a:outerShdw algn="br" blurRad="38100" dir="2700000" dist="38100" rotWithShape="0">
                    <a:srgbClr val="000000"/>
                  </a:outerShdw>
                </a:effectLst>
              </a:rPr>
              <a:t>JavaScript asosan veb-brauzerda ishlaydigan mijoz tomoni skriptlarini yaratish uchun ishlatiladi. Bu shuni anglatadiki, u serverda emas, </a:t>
            </a:r>
            <a:endParaRPr b="1" sz="2800" i="1" lang="uz-UZ-#Latn">
              <a:solidFill>
                <a:srgbClr val="FFFFFF"/>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advClick="0" advTm="0" p14:dur="700">
        <p:fade/>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grpId="0" id="5" nodeType="afterEffect" presetClass="entr" presetID="42" presetSubtype="0">
                                  <p:stCondLst>
                                    <p:cond delay="0"/>
                                  </p:stCondLst>
                                  <p:childTnLst>
                                    <p:set>
                                      <p:cBhvr>
                                        <p:cTn dur="1" fill="hold" id="6">
                                          <p:stCondLst>
                                            <p:cond delay="0"/>
                                          </p:stCondLst>
                                        </p:cTn>
                                        <p:tgtEl>
                                          <p:spTgt spid="1048603"/>
                                        </p:tgtEl>
                                        <p:attrNameLst>
                                          <p:attrName>style.visibility</p:attrName>
                                        </p:attrNameLst>
                                      </p:cBhvr>
                                      <p:to>
                                        <p:strVal val="visible"/>
                                      </p:to>
                                    </p:set>
                                    <p:animEffect transition="in" filter="fade">
                                      <p:cBhvr>
                                        <p:cTn dur="1000" id="7"/>
                                        <p:tgtEl>
                                          <p:spTgt spid="1048603"/>
                                        </p:tgtEl>
                                      </p:cBhvr>
                                    </p:animEffect>
                                    <p:anim calcmode="lin" valueType="num">
                                      <p:cBhvr>
                                        <p:cTn dur="1000" fill="hold" id="8"/>
                                        <p:tgtEl>
                                          <p:spTgt spid="1048603"/>
                                        </p:tgtEl>
                                        <p:attrNameLst>
                                          <p:attrName>ppt_x</p:attrName>
                                        </p:attrNameLst>
                                      </p:cBhvr>
                                      <p:tavLst>
                                        <p:tav tm="0">
                                          <p:val>
                                            <p:strVal val="#ppt_x"/>
                                          </p:val>
                                        </p:tav>
                                        <p:tav tm="100000">
                                          <p:val>
                                            <p:strVal val="#ppt_x"/>
                                          </p:val>
                                        </p:tav>
                                      </p:tavLst>
                                    </p:anim>
                                    <p:anim calcmode="lin" valueType="num">
                                      <p:cBhvr>
                                        <p:cTn dur="1000" fill="hold" id="9"/>
                                        <p:tgtEl>
                                          <p:spTgt spid="1048603"/>
                                        </p:tgtEl>
                                        <p:attrNameLst>
                                          <p:attrName>ppt_y</p:attrName>
                                        </p:attrNameLst>
                                      </p:cBhvr>
                                      <p:tavLst>
                                        <p:tav tm="0">
                                          <p:val>
                                            <p:strVal val="#ppt_y+.1"/>
                                          </p:val>
                                        </p:tav>
                                        <p:tav tm="100000">
                                          <p:val>
                                            <p:strVal val="#ppt_y"/>
                                          </p:val>
                                        </p:tav>
                                      </p:tavLst>
                                    </p:anim>
                                  </p:childTnLst>
                                </p:cTn>
                              </p:par>
                              <p:par>
                                <p:cTn fill="hold" grpId="0" id="10" nodeType="withEffect" presetClass="entr" presetID="2" presetSubtype="1">
                                  <p:stCondLst>
                                    <p:cond delay="0"/>
                                  </p:stCondLst>
                                  <p:childTnLst>
                                    <p:set>
                                      <p:cBhvr>
                                        <p:cTn dur="1" fill="hold" id="11">
                                          <p:stCondLst>
                                            <p:cond delay="0"/>
                                          </p:stCondLst>
                                        </p:cTn>
                                        <p:tgtEl>
                                          <p:spTgt spid="1048604"/>
                                        </p:tgtEl>
                                        <p:attrNameLst>
                                          <p:attrName>style.visibility</p:attrName>
                                        </p:attrNameLst>
                                      </p:cBhvr>
                                      <p:to>
                                        <p:strVal val="visible"/>
                                      </p:to>
                                    </p:set>
                                    <p:anim calcmode="lin" valueType="num">
                                      <p:cBhvr additive="base">
                                        <p:cTn dur="500" fill="hold" id="12"/>
                                        <p:tgtEl>
                                          <p:spTgt spid="1048604"/>
                                        </p:tgtEl>
                                        <p:attrNameLst>
                                          <p:attrName>ppt_x</p:attrName>
                                        </p:attrNameLst>
                                      </p:cBhvr>
                                      <p:tavLst>
                                        <p:tav tm="0">
                                          <p:val>
                                            <p:strVal val="#ppt_x"/>
                                          </p:val>
                                        </p:tav>
                                        <p:tav tm="100000">
                                          <p:val>
                                            <p:strVal val="#ppt_x"/>
                                          </p:val>
                                        </p:tav>
                                      </p:tavLst>
                                    </p:anim>
                                    <p:anim calcmode="lin" valueType="num">
                                      <p:cBhvr additive="base">
                                        <p:cTn dur="500" fill="hold" id="13"/>
                                        <p:tgtEl>
                                          <p:spTgt spid="104860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03" grpId="0" animBg="1"/>
      <p:bldP spid="104860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5" name=""/>
        <p:cNvGrpSpPr/>
        <p:nvPr/>
      </p:nvGrpSpPr>
      <p:grpSpPr>
        <a:xfrm>
          <a:off x="0" y="0"/>
          <a:ext cx="0" cy="0"/>
          <a:chOff x="0" y="0"/>
          <a:chExt cx="0" cy="0"/>
        </a:xfrm>
      </p:grpSpPr>
      <p:sp>
        <p:nvSpPr>
          <p:cNvPr id="1048610" name=""/>
          <p:cNvSpPr txBox="1"/>
          <p:nvPr/>
        </p:nvSpPr>
        <p:spPr>
          <a:xfrm>
            <a:off x="876733" y="433259"/>
            <a:ext cx="7390534" cy="4358639"/>
          </a:xfrm>
          <a:prstGeom prst="rect"/>
        </p:spPr>
        <p:txBody>
          <a:bodyPr rtlCol="0" wrap="square">
            <a:spAutoFit/>
          </a:bodyPr>
          <a:p>
            <a:r>
              <a:rPr b="1" sz="3600" i="1" lang="uz-UZ-#Latn">
                <a:solidFill>
                  <a:srgbClr val="0070C0"/>
                </a:solidFill>
                <a:effectLst>
                  <a:outerShdw algn="br" blurRad="38100" dir="2700000" dist="38100" rotWithShape="0">
                    <a:srgbClr val="000000"/>
                  </a:outerShdw>
                </a:effectLst>
              </a:rPr>
              <a:t>balki foydalanuvchining kompyuterida bajariladi. Bu foydalanuvchi tajribasini tezroq va sezgirroq qilish imkonini beradi, chunki kod to'g'ridan-to'g'ri brauzerda serverga borishni talab qilmasdan ishlashi mumkin. </a:t>
            </a:r>
            <a:endParaRPr b="1" sz="2800" i="1" lang="uz-UZ-#Latn">
              <a:solidFill>
                <a:srgbClr val="0070C0"/>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0" p14:dur="1200">
        <p:dissolv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48" name=""/>
        <p:cNvGrpSpPr/>
        <p:nvPr/>
      </p:nvGrpSpPr>
      <p:grpSpPr>
        <a:xfrm>
          <a:off x="0" y="0"/>
          <a:ext cx="0" cy="0"/>
          <a:chOff x="0" y="0"/>
          <a:chExt cx="0" cy="0"/>
        </a:xfrm>
      </p:grpSpPr>
      <p:cxnSp>
        <p:nvCxnSpPr>
          <p:cNvPr id="3145728" name="直接连接符 3"/>
          <p:cNvCxnSpPr>
            <a:cxnSpLocks/>
          </p:cNvCxnSpPr>
          <p:nvPr/>
        </p:nvCxnSpPr>
        <p:spPr>
          <a:xfrm flipH="1">
            <a:off x="1568210" y="3922138"/>
            <a:ext cx="1512440" cy="0"/>
          </a:xfrm>
          <a:prstGeom prst="line"/>
          <a:solidFill>
            <a:schemeClr val="accent1"/>
          </a:solidFill>
          <a:ln w="19050" cap="flat" cmpd="sng" algn="ctr">
            <a:noFill/>
            <a:prstDash val="sysDash"/>
          </a:ln>
          <a:effectLst/>
        </p:spPr>
      </p:cxnSp>
      <p:sp>
        <p:nvSpPr>
          <p:cNvPr id="1048614" name="矩形 7"/>
          <p:cNvSpPr/>
          <p:nvPr/>
        </p:nvSpPr>
        <p:spPr>
          <a:xfrm flipH="1">
            <a:off x="321766" y="314253"/>
            <a:ext cx="8457090" cy="4513177"/>
          </a:xfrm>
          <a:custGeom>
            <a:avLst/>
            <a:ahLst/>
            <a:rect l="l" t="t" r="r" b="b"/>
            <a:pathLst>
              <a:path w="4824536" h="2880320">
                <a:moveTo>
                  <a:pt x="3763347" y="2880320"/>
                </a:moveTo>
                <a:lnTo>
                  <a:pt x="2646548" y="2880320"/>
                </a:lnTo>
                <a:lnTo>
                  <a:pt x="1529749" y="2880320"/>
                </a:lnTo>
                <a:lnTo>
                  <a:pt x="0" y="2880320"/>
                </a:lnTo>
                <a:lnTo>
                  <a:pt x="0" y="1584176"/>
                </a:lnTo>
                <a:lnTo>
                  <a:pt x="0" y="1296144"/>
                </a:lnTo>
                <a:lnTo>
                  <a:pt x="0" y="1061189"/>
                </a:lnTo>
                <a:cubicBezTo>
                  <a:pt x="0" y="475110"/>
                  <a:pt x="475110" y="0"/>
                  <a:pt x="1061189" y="0"/>
                </a:cubicBezTo>
                <a:lnTo>
                  <a:pt x="2177988" y="0"/>
                </a:lnTo>
                <a:lnTo>
                  <a:pt x="3294787" y="0"/>
                </a:lnTo>
                <a:lnTo>
                  <a:pt x="4824536" y="0"/>
                </a:lnTo>
                <a:lnTo>
                  <a:pt x="4824536" y="1296144"/>
                </a:lnTo>
                <a:lnTo>
                  <a:pt x="4824536" y="1584176"/>
                </a:lnTo>
                <a:lnTo>
                  <a:pt x="4824536" y="1819131"/>
                </a:lnTo>
                <a:cubicBezTo>
                  <a:pt x="4824536" y="2405210"/>
                  <a:pt x="4349426" y="2880320"/>
                  <a:pt x="3763347" y="2880320"/>
                </a:cubicBezTo>
                <a:close/>
              </a:path>
            </a:pathLst>
          </a:custGeom>
          <a:solidFill>
            <a:schemeClr val="accent3"/>
          </a:solidFill>
          <a:ln w="28575" cap="flat" cmpd="sng" algn="ctr">
            <a:noFill/>
            <a:prstDash val="solid"/>
          </a:ln>
          <a:effectLst/>
        </p:spPr>
        <p:txBody>
          <a:bodyPr anchor="ctr" rtlCol="0"/>
          <a:p>
            <a:pPr algn="ctr"/>
            <a:endParaRPr kern="0" lang="en-US">
              <a:solidFill>
                <a:schemeClr val="bg1"/>
              </a:solidFill>
              <a:latin typeface="Arial" panose="020B0604020202020204" pitchFamily="34" charset="0"/>
              <a:ea typeface="Arial" panose="020B0604020202020204" pitchFamily="34" charset="0"/>
            </a:endParaRPr>
          </a:p>
        </p:txBody>
      </p:sp>
      <p:sp>
        <p:nvSpPr>
          <p:cNvPr id="1048615" name=""/>
          <p:cNvSpPr txBox="1"/>
          <p:nvPr/>
        </p:nvSpPr>
        <p:spPr>
          <a:xfrm>
            <a:off x="613368" y="534456"/>
            <a:ext cx="5233303" cy="3825240"/>
          </a:xfrm>
          <a:prstGeom prst="rect"/>
        </p:spPr>
        <p:txBody>
          <a:bodyPr rtlCol="0" wrap="square">
            <a:spAutoFit/>
          </a:bodyPr>
          <a:p>
            <a:r>
              <a:rPr b="1" sz="3600" i="1" lang="uz-UZ-#Latn">
                <a:solidFill>
                  <a:srgbClr val="FFFFFF"/>
                </a:solidFill>
                <a:effectLst>
                  <a:outerShdw algn="br" blurRad="38100" dir="2700000" dist="38100" rotWithShape="0">
                    <a:srgbClr val="000000"/>
                  </a:outerShdw>
                </a:effectLst>
              </a:rPr>
              <a:t>Bundan tashqari, JavaScript-dan Node.js kabi texnologiyalar yordamida server tomonidagi skriptlarni yaratish uchun foydalanish mumkin.</a:t>
            </a:r>
            <a:endParaRPr b="1" sz="2800" i="1" lang="uz-UZ-#Latn">
              <a:solidFill>
                <a:srgbClr val="FFFFFF"/>
              </a:solidFill>
              <a:effectLst>
                <a:outerShdw algn="br" blurRad="38100" dir="2700000" dist="38100" rotWithShape="0">
                  <a:srgbClr val="000000"/>
                </a:outerShdw>
              </a:effectLst>
            </a:endParaRPr>
          </a:p>
        </p:txBody>
      </p:sp>
      <p:pic>
        <p:nvPicPr>
          <p:cNvPr id="2097154" name=""/>
          <p:cNvPicPr>
            <a:picLocks/>
          </p:cNvPicPr>
          <p:nvPr/>
        </p:nvPicPr>
        <p:blipFill>
          <a:blip xmlns:r="http://schemas.openxmlformats.org/officeDocument/2006/relationships" r:embed="rId1"/>
          <a:stretch>
            <a:fillRect/>
          </a:stretch>
        </p:blipFill>
        <p:spPr>
          <a:xfrm rot="0">
            <a:off x="5684311" y="1979760"/>
            <a:ext cx="2915948" cy="2614437"/>
          </a:xfrm>
          <a:prstGeom prst="rect"/>
        </p:spPr>
      </p:pic>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slow" advTm="0" p14:dur="1200">
        <p:dissolv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51" name=""/>
        <p:cNvGrpSpPr/>
        <p:nvPr/>
      </p:nvGrpSpPr>
      <p:grpSpPr>
        <a:xfrm>
          <a:off x="0" y="0"/>
          <a:ext cx="0" cy="0"/>
          <a:chOff x="0" y="0"/>
          <a:chExt cx="0" cy="0"/>
        </a:xfrm>
      </p:grpSpPr>
      <p:sp>
        <p:nvSpPr>
          <p:cNvPr id="1048619" name="直角三角形 64"/>
          <p:cNvSpPr>
            <a:spLocks noChangeArrowheads="1"/>
          </p:cNvSpPr>
          <p:nvPr/>
        </p:nvSpPr>
        <p:spPr bwMode="auto">
          <a:xfrm flipH="1">
            <a:off x="596" y="4142185"/>
            <a:ext cx="9144000" cy="1001315"/>
          </a:xfrm>
          <a:prstGeom prst="rtTriangle"/>
          <a:solidFill>
            <a:schemeClr val="accent1"/>
          </a:solidFill>
          <a:ln>
            <a:noFill/>
          </a:ln>
        </p:spPr>
        <p:txBody>
          <a:bodyPr anchor="ctr"/>
          <a:lstStyle>
            <a:lvl1pPr eaLnBrk="0" hangingPunct="0">
              <a:defRPr>
                <a:solidFill>
                  <a:schemeClr val="tx1"/>
                </a:solidFill>
                <a:latin typeface="Arial" panose="020B0604020202020204" pitchFamily="34" charset="0"/>
                <a:ea typeface="宋体" panose="02010600030101010101" pitchFamily="2" charset="-122"/>
              </a:defRPr>
            </a:lvl1pPr>
            <a:lvl2pPr eaLnBrk="0" hangingPunct="0" indent="-285750" marL="742950">
              <a:defRPr>
                <a:solidFill>
                  <a:schemeClr val="tx1"/>
                </a:solidFill>
                <a:latin typeface="Arial" panose="020B0604020202020204" pitchFamily="34" charset="0"/>
                <a:ea typeface="宋体" panose="02010600030101010101" pitchFamily="2" charset="-122"/>
              </a:defRPr>
            </a:lvl2pPr>
            <a:lvl3pPr eaLnBrk="0" hangingPunct="0" indent="-228600" marL="1143000">
              <a:defRPr>
                <a:solidFill>
                  <a:schemeClr val="tx1"/>
                </a:solidFill>
                <a:latin typeface="Arial" panose="020B0604020202020204" pitchFamily="34" charset="0"/>
                <a:ea typeface="宋体" panose="02010600030101010101" pitchFamily="2" charset="-122"/>
              </a:defRPr>
            </a:lvl3pPr>
            <a:lvl4pPr eaLnBrk="0" hangingPunct="0" indent="-228600" marL="1600200">
              <a:defRPr>
                <a:solidFill>
                  <a:schemeClr val="tx1"/>
                </a:solidFill>
                <a:latin typeface="Arial" panose="020B0604020202020204" pitchFamily="34" charset="0"/>
                <a:ea typeface="宋体" panose="02010600030101010101" pitchFamily="2" charset="-122"/>
              </a:defRPr>
            </a:lvl4pPr>
            <a:lvl5pPr eaLnBrk="0" hangingPunct="0" indent="-228600" marL="2057400">
              <a:defRPr>
                <a:solidFill>
                  <a:schemeClr val="tx1"/>
                </a:solidFill>
                <a:latin typeface="Arial" panose="020B0604020202020204" pitchFamily="34" charset="0"/>
                <a:ea typeface="宋体" panose="02010600030101010101" pitchFamily="2" charset="-122"/>
              </a:defRPr>
            </a:lvl5pPr>
            <a:lvl6pPr eaLnBrk="0" fontAlgn="base" hangingPunct="0" indent="-228600" marL="25146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eaLnBrk="0" fontAlgn="base" hangingPunct="0" indent="-228600" marL="29718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eaLnBrk="0" fontAlgn="base" hangingPunct="0" indent="-228600" marL="34290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eaLnBrk="0" fontAlgn="base" hangingPunct="0" indent="-228600" marL="388620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eaLnBrk="1" hangingPunct="1"/>
            <a:endParaRPr altLang="zh-CN" sz="1350" lang="zh-CN">
              <a:solidFill>
                <a:srgbClr val="FFFFFF"/>
              </a:solidFill>
              <a:latin typeface="+mn-lt"/>
              <a:ea typeface="Arial" panose="020B0604020202020204" pitchFamily="34" charset="0"/>
              <a:cs typeface="Arial" panose="020B0604020202020204" pitchFamily="34" charset="0"/>
              <a:sym typeface="+mn-lt"/>
            </a:endParaRPr>
          </a:p>
        </p:txBody>
      </p:sp>
      <p:sp>
        <p:nvSpPr>
          <p:cNvPr id="1048620" name="矩形 15"/>
          <p:cNvSpPr/>
          <p:nvPr/>
        </p:nvSpPr>
        <p:spPr>
          <a:xfrm>
            <a:off x="1786" y="0"/>
            <a:ext cx="9142810" cy="627534"/>
          </a:xfrm>
          <a:prstGeom prst="rect"/>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p>
            <a:pPr algn="ctr"/>
            <a:endParaRPr altLang="en-US" sz="1350" lang="zh-CN">
              <a:ea typeface="Arial" panose="020B0604020202020204" pitchFamily="34" charset="0"/>
              <a:cs typeface="Arial" panose="020B0604020202020204" pitchFamily="34" charset="0"/>
              <a:sym typeface="+mn-lt"/>
            </a:endParaRPr>
          </a:p>
        </p:txBody>
      </p:sp>
      <p:sp>
        <p:nvSpPr>
          <p:cNvPr id="1048621" name=""/>
          <p:cNvSpPr txBox="1"/>
          <p:nvPr/>
        </p:nvSpPr>
        <p:spPr>
          <a:xfrm>
            <a:off x="607815" y="627533"/>
            <a:ext cx="7929561" cy="3825240"/>
          </a:xfrm>
          <a:prstGeom prst="rect"/>
        </p:spPr>
        <p:txBody>
          <a:bodyPr rtlCol="0" wrap="square">
            <a:spAutoFit/>
          </a:bodyPr>
          <a:p>
            <a:r>
              <a:rPr b="1" sz="3600" i="1" lang="uz-UZ-#Latn">
                <a:solidFill>
                  <a:srgbClr val="0070C0"/>
                </a:solidFill>
                <a:effectLst>
                  <a:outerShdw algn="br" blurRad="38100" dir="2700000" dist="38100" rotWithShape="0">
                    <a:srgbClr val="000000"/>
                  </a:outerShdw>
                </a:effectLst>
              </a:rPr>
              <a:t>JavaScript-ning eng mashhur qo'llanilishidan biri bu interaktiv veb-sahifalarni yaratishdir. Masalan, JavaScript-dan ochiladigan menyular, tasvir slayderlarini yaratish va shaklni tekshirish uchun foydalanish mumkin. </a:t>
            </a:r>
            <a:endParaRPr b="1" sz="2800" i="1" lang="uz-UZ-#Latn">
              <a:solidFill>
                <a:srgbClr val="0070C0"/>
              </a:solidFill>
              <a:effectLst>
                <a:outerShdw algn="br" blurRad="38100" dir="2700000" dist="38100" rotWithShape="0">
                  <a:srgbClr val="000000"/>
                </a:outerShdw>
              </a:effectLst>
            </a:endParaRPr>
          </a:p>
        </p:txBody>
      </p:sp>
    </p:spTree>
  </p:cSld>
  <p:clrMapOvr>
    <a:masterClrMapping/>
  </p:clrMapOvr>
  <mc:AlternateContent xmlns:mc="http://schemas.openxmlformats.org/markup-compatibility/2006">
    <mc:Choice xmlns:p14="http://schemas.microsoft.com/office/powerpoint/2010/main" Requires="p14">
      <p:transition xmlns:p14="http://schemas.microsoft.com/office/powerpoint/2010/main" spd="med" advClick="0" advTm="0" p14:dur="700">
        <p:fade/>
      </p:transition>
    </mc:Choice>
    <mc:Fallback>
      <p:transition spd="slow">
        <p:fade/>
      </p:transition>
    </mc:Fallback>
  </mc:AlternateContent>
  <p:timing>
    <p:tnLst>
      <p:par>
        <p:cTn dur="indefinite" id="1" nodeType="tmRoot" restart="never">
          <p:childTnLst>
            <p:seq concurrent="1" nextAc="seek">
              <p:cTn dur="indefinite" id="2" nodeType="mainSeq">
                <p:childTnLst>
                  <p:par>
                    <p:cTn fill="hold" id="3">
                      <p:stCondLst>
                        <p:cond delay="indefinite"/>
                        <p:cond evt="onBegin" delay="0">
                          <p:tn val="2"/>
                        </p:cond>
                      </p:stCondLst>
                      <p:childTnLst>
                        <p:par>
                          <p:cTn fill="hold" id="4">
                            <p:stCondLst>
                              <p:cond delay="0"/>
                            </p:stCondLst>
                            <p:childTnLst>
                              <p:par>
                                <p:cTn fill="hold" grpId="0" id="5" nodeType="afterEffect" presetClass="entr" presetID="42" presetSubtype="0">
                                  <p:stCondLst>
                                    <p:cond delay="0"/>
                                  </p:stCondLst>
                                  <p:childTnLst>
                                    <p:set>
                                      <p:cBhvr>
                                        <p:cTn dur="1" fill="hold" id="6">
                                          <p:stCondLst>
                                            <p:cond delay="0"/>
                                          </p:stCondLst>
                                        </p:cTn>
                                        <p:tgtEl>
                                          <p:spTgt spid="1048619"/>
                                        </p:tgtEl>
                                        <p:attrNameLst>
                                          <p:attrName>style.visibility</p:attrName>
                                        </p:attrNameLst>
                                      </p:cBhvr>
                                      <p:to>
                                        <p:strVal val="visible"/>
                                      </p:to>
                                    </p:set>
                                    <p:animEffect transition="in" filter="fade">
                                      <p:cBhvr>
                                        <p:cTn dur="1000" id="7"/>
                                        <p:tgtEl>
                                          <p:spTgt spid="1048619"/>
                                        </p:tgtEl>
                                      </p:cBhvr>
                                    </p:animEffect>
                                    <p:anim calcmode="lin" valueType="num">
                                      <p:cBhvr>
                                        <p:cTn dur="1000" fill="hold" id="8"/>
                                        <p:tgtEl>
                                          <p:spTgt spid="1048619"/>
                                        </p:tgtEl>
                                        <p:attrNameLst>
                                          <p:attrName>ppt_x</p:attrName>
                                        </p:attrNameLst>
                                      </p:cBhvr>
                                      <p:tavLst>
                                        <p:tav tm="0">
                                          <p:val>
                                            <p:strVal val="#ppt_x"/>
                                          </p:val>
                                        </p:tav>
                                        <p:tav tm="100000">
                                          <p:val>
                                            <p:strVal val="#ppt_x"/>
                                          </p:val>
                                        </p:tav>
                                      </p:tavLst>
                                    </p:anim>
                                    <p:anim calcmode="lin" valueType="num">
                                      <p:cBhvr>
                                        <p:cTn dur="1000" fill="hold" id="9"/>
                                        <p:tgtEl>
                                          <p:spTgt spid="1048619"/>
                                        </p:tgtEl>
                                        <p:attrNameLst>
                                          <p:attrName>ppt_y</p:attrName>
                                        </p:attrNameLst>
                                      </p:cBhvr>
                                      <p:tavLst>
                                        <p:tav tm="0">
                                          <p:val>
                                            <p:strVal val="#ppt_y+.1"/>
                                          </p:val>
                                        </p:tav>
                                        <p:tav tm="100000">
                                          <p:val>
                                            <p:strVal val="#ppt_y"/>
                                          </p:val>
                                        </p:tav>
                                      </p:tavLst>
                                    </p:anim>
                                  </p:childTnLst>
                                </p:cTn>
                              </p:par>
                              <p:par>
                                <p:cTn fill="hold" grpId="0" id="10" nodeType="withEffect" presetClass="entr" presetID="2" presetSubtype="1">
                                  <p:stCondLst>
                                    <p:cond delay="0"/>
                                  </p:stCondLst>
                                  <p:childTnLst>
                                    <p:set>
                                      <p:cBhvr>
                                        <p:cTn dur="1" fill="hold" id="11">
                                          <p:stCondLst>
                                            <p:cond delay="0"/>
                                          </p:stCondLst>
                                        </p:cTn>
                                        <p:tgtEl>
                                          <p:spTgt spid="1048620"/>
                                        </p:tgtEl>
                                        <p:attrNameLst>
                                          <p:attrName>style.visibility</p:attrName>
                                        </p:attrNameLst>
                                      </p:cBhvr>
                                      <p:to>
                                        <p:strVal val="visible"/>
                                      </p:to>
                                    </p:set>
                                    <p:anim calcmode="lin" valueType="num">
                                      <p:cBhvr additive="base">
                                        <p:cTn dur="500" fill="hold" id="12"/>
                                        <p:tgtEl>
                                          <p:spTgt spid="1048620"/>
                                        </p:tgtEl>
                                        <p:attrNameLst>
                                          <p:attrName>ppt_x</p:attrName>
                                        </p:attrNameLst>
                                      </p:cBhvr>
                                      <p:tavLst>
                                        <p:tav tm="0">
                                          <p:val>
                                            <p:strVal val="#ppt_x"/>
                                          </p:val>
                                        </p:tav>
                                        <p:tav tm="100000">
                                          <p:val>
                                            <p:strVal val="#ppt_x"/>
                                          </p:val>
                                        </p:tav>
                                      </p:tavLst>
                                    </p:anim>
                                    <p:anim calcmode="lin" valueType="num">
                                      <p:cBhvr additive="base">
                                        <p:cTn dur="500" fill="hold" id="13"/>
                                        <p:tgtEl>
                                          <p:spTgt spid="1048620"/>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8619" grpId="0" animBg="1"/>
      <p:bldP spid="1048620" grpId="0" animBg="1"/>
    </p:bldLst>
  </p:timing>
</p:sld>
</file>

<file path=ppt/theme/theme1.xml><?xml version="1.0" encoding="utf-8"?>
<a:theme xmlns:a="http://schemas.openxmlformats.org/drawingml/2006/main" name="Office 主题​​">
  <a:themeElements>
    <a:clrScheme name="自定义 3625">
      <a:dk1>
        <a:srgbClr val="000000"/>
      </a:dk1>
      <a:lt1>
        <a:srgbClr val="FFFFFF"/>
      </a:lt1>
      <a:dk2>
        <a:srgbClr val="000000"/>
      </a:dk2>
      <a:lt2>
        <a:srgbClr val="FFFFFF"/>
      </a:lt2>
      <a:accent1>
        <a:srgbClr val="0070C0"/>
      </a:accent1>
      <a:accent2>
        <a:srgbClr val="0070C0"/>
      </a:accent2>
      <a:accent3>
        <a:srgbClr val="0070C0"/>
      </a:accent3>
      <a:accent4>
        <a:srgbClr val="0070C0"/>
      </a:accent4>
      <a:accent5>
        <a:srgbClr val="0070C0"/>
      </a:accent5>
      <a:accent6>
        <a:srgbClr val="0070C0"/>
      </a:accent6>
      <a:hlink>
        <a:srgbClr val="0070C0"/>
      </a:hlink>
      <a:folHlink>
        <a:srgbClr val="0070C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70C0"/>
        </a:solidFill>
        <a:ln w="15875">
          <a:noFill/>
        </a:ln>
        <a:effectLst>
          <a:innerShdw blurRad="63500" dir="8100000" dist="25400">
            <a:prstClr val="black">
              <a:alpha val="50000"/>
            </a:prstClr>
          </a:innerShdw>
        </a:effectLst>
      </a:spPr>
      <a:bodyPr anchor="t" anchorCtr="0" bIns="45720" compatLnSpc="1" lIns="91440" numCol="1" rIns="91440" tIns="45720" vert="horz" wrap="square"/>
      <a:lstStyle/>
    </a:spDef>
  </a:objectDefaul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WPS Presentation</Application>
  <ScaleCrop>0</ScaleCrop>
  <Company>微软中国</Company>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演示文稿</dc:title>
  <dc:creator>杯子空间设计</dc:creator>
  <cp:lastModifiedBy>11</cp:lastModifiedBy>
  <dcterms:created xsi:type="dcterms:W3CDTF">2016-03-07T22:37:00Z</dcterms:created>
  <dcterms:modified xsi:type="dcterms:W3CDTF">2025-05-13T11:58:53Z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1033-11.2.0.9127</vt:lpwstr>
  </property>
  <property fmtid="{D5CDD505-2E9C-101B-9397-08002B2CF9AE}" pid="3" name="ICV">
    <vt:lpwstr>299fbec32a854e4c9ada420da1a6c078</vt:lpwstr>
  </property>
</Properties>
</file>